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3" r:id="rId2"/>
    <p:sldId id="324" r:id="rId3"/>
    <p:sldId id="32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8F9Q50wEff4tIay1/a+1g==" hashData="QmB0PQgLbmJVfkXt9v0DsYlwyt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400"/>
    <a:srgbClr val="D6A300"/>
    <a:srgbClr val="5A5A5A"/>
    <a:srgbClr val="C07200"/>
    <a:srgbClr val="F3F329"/>
    <a:srgbClr val="FF69D8"/>
    <a:srgbClr val="F27EE1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663" autoAdjust="0"/>
    <p:restoredTop sz="94660"/>
  </p:normalViewPr>
  <p:slideViewPr>
    <p:cSldViewPr>
      <p:cViewPr>
        <p:scale>
          <a:sx n="75" d="100"/>
          <a:sy n="75" d="100"/>
        </p:scale>
        <p:origin x="-1373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C03FEFB-75CF-4F5E-A9E2-7172C7A2DA5F}" type="datetimeFigureOut">
              <a:rPr lang="fr-FR"/>
              <a:pPr>
                <a:defRPr/>
              </a:pPr>
              <a:t>01/05/2024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3E2E223-0CA2-4F8F-9EE3-14F99C56BEB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93219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929167-7864-440D-82D1-8F0CADA8E5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1583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FD6089-3855-4381-8491-8FCCF8662E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03160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BEBB3-F139-45F4-BC53-2BABE371C6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609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CEE7CF-EDEA-4886-B19E-92DF126569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79318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E0B3F-216F-4CEE-803B-C5250F4C72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7508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2C8D7D-D03E-4F29-A820-FC5DD67759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48227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63FF6-1CEF-47AE-A0D0-17A082B444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8741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754DD-644D-457E-9B69-5E9BF85016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8899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B4EC2-D798-45A9-AEE9-40DDE5C4BA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4351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C33F2A-69B2-4B99-B302-653F42A902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9118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76F49B-E9C4-4B19-A2AC-98ED170CFC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3224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chemeClr val="accent4">
                <a:lumMod val="10000"/>
              </a:schemeClr>
            </a:gs>
            <a:gs pos="77000">
              <a:schemeClr val="accent4">
                <a:lumMod val="10000"/>
              </a:schemeClr>
            </a:gs>
            <a:gs pos="94000">
              <a:schemeClr val="tx1"/>
            </a:gs>
            <a:gs pos="76000">
              <a:schemeClr val="tx1">
                <a:lumMod val="8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B5ECCF4-8AF6-42D6-AF24-8F5A5295B6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gif"/><Relationship Id="rId3" Type="http://schemas.openxmlformats.org/officeDocument/2006/relationships/audio" Target="../media/audio3.bin"/><Relationship Id="rId7" Type="http://schemas.openxmlformats.org/officeDocument/2006/relationships/image" Target="../media/image2.gif"/><Relationship Id="rId12" Type="http://schemas.openxmlformats.org/officeDocument/2006/relationships/image" Target="../media/image7.gif"/><Relationship Id="rId2" Type="http://schemas.openxmlformats.org/officeDocument/2006/relationships/audio" Target="../media/audio2.bin"/><Relationship Id="rId16" Type="http://schemas.openxmlformats.org/officeDocument/2006/relationships/image" Target="../media/image11.jpeg"/><Relationship Id="rId1" Type="http://schemas.openxmlformats.org/officeDocument/2006/relationships/audio" Target="../media/audio1.bin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10.jpeg"/><Relationship Id="rId10" Type="http://schemas.openxmlformats.org/officeDocument/2006/relationships/image" Target="../media/image5.png"/><Relationship Id="rId4" Type="http://schemas.openxmlformats.org/officeDocument/2006/relationships/audio" Target="../media/audio4.bin"/><Relationship Id="rId9" Type="http://schemas.openxmlformats.org/officeDocument/2006/relationships/image" Target="../media/image4.png"/><Relationship Id="rId14" Type="http://schemas.openxmlformats.org/officeDocument/2006/relationships/image" Target="../media/image9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13" Type="http://schemas.openxmlformats.org/officeDocument/2006/relationships/image" Target="../media/image21.gif"/><Relationship Id="rId3" Type="http://schemas.openxmlformats.org/officeDocument/2006/relationships/image" Target="../media/image2.gif"/><Relationship Id="rId7" Type="http://schemas.openxmlformats.org/officeDocument/2006/relationships/image" Target="../media/image15.gif"/><Relationship Id="rId12" Type="http://schemas.openxmlformats.org/officeDocument/2006/relationships/image" Target="../media/image20.gif"/><Relationship Id="rId2" Type="http://schemas.openxmlformats.org/officeDocument/2006/relationships/image" Target="../media/image8.gif"/><Relationship Id="rId16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11" Type="http://schemas.openxmlformats.org/officeDocument/2006/relationships/image" Target="../media/image19.gif"/><Relationship Id="rId5" Type="http://schemas.openxmlformats.org/officeDocument/2006/relationships/image" Target="../media/image13.gif"/><Relationship Id="rId15" Type="http://schemas.openxmlformats.org/officeDocument/2006/relationships/image" Target="../media/image23.gif"/><Relationship Id="rId10" Type="http://schemas.openxmlformats.org/officeDocument/2006/relationships/image" Target="../media/image18.gif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3.jpeg"/><Relationship Id="rId18" Type="http://schemas.openxmlformats.org/officeDocument/2006/relationships/audio" Target="../media/audio8.bin"/><Relationship Id="rId26" Type="http://schemas.openxmlformats.org/officeDocument/2006/relationships/audio" Target="../media/audio12.bin"/><Relationship Id="rId39" Type="http://schemas.openxmlformats.org/officeDocument/2006/relationships/image" Target="../media/image48.png"/><Relationship Id="rId21" Type="http://schemas.openxmlformats.org/officeDocument/2006/relationships/image" Target="../media/image37.jpeg"/><Relationship Id="rId34" Type="http://schemas.openxmlformats.org/officeDocument/2006/relationships/image" Target="../media/image44.gif"/><Relationship Id="rId42" Type="http://schemas.openxmlformats.org/officeDocument/2006/relationships/image" Target="../media/image50.png"/><Relationship Id="rId47" Type="http://schemas.openxmlformats.org/officeDocument/2006/relationships/image" Target="../media/image55.png"/><Relationship Id="rId50" Type="http://schemas.openxmlformats.org/officeDocument/2006/relationships/image" Target="../media/image58.png"/><Relationship Id="rId55" Type="http://schemas.openxmlformats.org/officeDocument/2006/relationships/image" Target="../media/image62.png"/><Relationship Id="rId63" Type="http://schemas.openxmlformats.org/officeDocument/2006/relationships/image" Target="../media/image70.png"/><Relationship Id="rId7" Type="http://schemas.openxmlformats.org/officeDocument/2006/relationships/image" Target="../media/image29.gif"/><Relationship Id="rId2" Type="http://schemas.openxmlformats.org/officeDocument/2006/relationships/image" Target="../media/image25.png"/><Relationship Id="rId16" Type="http://schemas.openxmlformats.org/officeDocument/2006/relationships/audio" Target="../media/audio7.bin"/><Relationship Id="rId20" Type="http://schemas.openxmlformats.org/officeDocument/2006/relationships/audio" Target="../media/audio9.bin"/><Relationship Id="rId29" Type="http://schemas.openxmlformats.org/officeDocument/2006/relationships/image" Target="../media/image41.jpeg"/><Relationship Id="rId41" Type="http://schemas.openxmlformats.org/officeDocument/2006/relationships/image" Target="../media/image49.gif"/><Relationship Id="rId54" Type="http://schemas.openxmlformats.org/officeDocument/2006/relationships/image" Target="../media/image61.png"/><Relationship Id="rId6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gif"/><Relationship Id="rId11" Type="http://schemas.openxmlformats.org/officeDocument/2006/relationships/image" Target="../media/image32.jpeg"/><Relationship Id="rId24" Type="http://schemas.openxmlformats.org/officeDocument/2006/relationships/audio" Target="../media/audio11.bin"/><Relationship Id="rId32" Type="http://schemas.openxmlformats.org/officeDocument/2006/relationships/audio" Target="../media/audio15.bin"/><Relationship Id="rId37" Type="http://schemas.openxmlformats.org/officeDocument/2006/relationships/image" Target="../media/image47.png"/><Relationship Id="rId40" Type="http://schemas.microsoft.com/office/2007/relationships/hdphoto" Target="../media/hdphoto2.wdp"/><Relationship Id="rId45" Type="http://schemas.openxmlformats.org/officeDocument/2006/relationships/image" Target="../media/image53.jpeg"/><Relationship Id="rId53" Type="http://schemas.openxmlformats.org/officeDocument/2006/relationships/image" Target="../media/image60.png"/><Relationship Id="rId58" Type="http://schemas.openxmlformats.org/officeDocument/2006/relationships/image" Target="../media/image65.png"/><Relationship Id="rId5" Type="http://schemas.openxmlformats.org/officeDocument/2006/relationships/image" Target="../media/image8.gif"/><Relationship Id="rId15" Type="http://schemas.openxmlformats.org/officeDocument/2006/relationships/image" Target="../media/image34.jpeg"/><Relationship Id="rId23" Type="http://schemas.openxmlformats.org/officeDocument/2006/relationships/image" Target="../media/image38.jpeg"/><Relationship Id="rId28" Type="http://schemas.openxmlformats.org/officeDocument/2006/relationships/audio" Target="../media/audio13.bin"/><Relationship Id="rId36" Type="http://schemas.openxmlformats.org/officeDocument/2006/relationships/image" Target="../media/image46.jpeg"/><Relationship Id="rId49" Type="http://schemas.openxmlformats.org/officeDocument/2006/relationships/image" Target="../media/image57.jpeg"/><Relationship Id="rId57" Type="http://schemas.openxmlformats.org/officeDocument/2006/relationships/image" Target="../media/image64.jpeg"/><Relationship Id="rId61" Type="http://schemas.openxmlformats.org/officeDocument/2006/relationships/image" Target="../media/image68.png"/><Relationship Id="rId10" Type="http://schemas.openxmlformats.org/officeDocument/2006/relationships/audio" Target="../media/audio5.bin"/><Relationship Id="rId19" Type="http://schemas.openxmlformats.org/officeDocument/2006/relationships/image" Target="../media/image36.jpeg"/><Relationship Id="rId31" Type="http://schemas.openxmlformats.org/officeDocument/2006/relationships/image" Target="../media/image42.jpeg"/><Relationship Id="rId44" Type="http://schemas.openxmlformats.org/officeDocument/2006/relationships/image" Target="../media/image52.gif"/><Relationship Id="rId52" Type="http://schemas.openxmlformats.org/officeDocument/2006/relationships/image" Target="../media/image59.jpeg"/><Relationship Id="rId60" Type="http://schemas.openxmlformats.org/officeDocument/2006/relationships/image" Target="../media/image67.jpeg"/><Relationship Id="rId65" Type="http://schemas.openxmlformats.org/officeDocument/2006/relationships/image" Target="../media/image72.png"/><Relationship Id="rId4" Type="http://schemas.openxmlformats.org/officeDocument/2006/relationships/image" Target="../media/image27.png"/><Relationship Id="rId9" Type="http://schemas.openxmlformats.org/officeDocument/2006/relationships/image" Target="../media/image31.gif"/><Relationship Id="rId14" Type="http://schemas.openxmlformats.org/officeDocument/2006/relationships/audio" Target="../media/audio6.bin"/><Relationship Id="rId22" Type="http://schemas.openxmlformats.org/officeDocument/2006/relationships/audio" Target="../media/audio10.bin"/><Relationship Id="rId27" Type="http://schemas.openxmlformats.org/officeDocument/2006/relationships/image" Target="../media/image40.jpeg"/><Relationship Id="rId30" Type="http://schemas.openxmlformats.org/officeDocument/2006/relationships/audio" Target="../media/audio14.bin"/><Relationship Id="rId35" Type="http://schemas.openxmlformats.org/officeDocument/2006/relationships/image" Target="../media/image45.jpeg"/><Relationship Id="rId43" Type="http://schemas.openxmlformats.org/officeDocument/2006/relationships/image" Target="../media/image51.png"/><Relationship Id="rId48" Type="http://schemas.openxmlformats.org/officeDocument/2006/relationships/image" Target="../media/image56.gif"/><Relationship Id="rId56" Type="http://schemas.openxmlformats.org/officeDocument/2006/relationships/image" Target="../media/image63.jpeg"/><Relationship Id="rId64" Type="http://schemas.openxmlformats.org/officeDocument/2006/relationships/image" Target="../media/image71.png"/><Relationship Id="rId8" Type="http://schemas.openxmlformats.org/officeDocument/2006/relationships/image" Target="../media/image30.gif"/><Relationship Id="rId51" Type="http://schemas.microsoft.com/office/2007/relationships/hdphoto" Target="../media/hdphoto3.wdp"/><Relationship Id="rId3" Type="http://schemas.openxmlformats.org/officeDocument/2006/relationships/image" Target="../media/image26.png"/><Relationship Id="rId12" Type="http://schemas.openxmlformats.org/officeDocument/2006/relationships/audio" Target="../media/audio1.bin"/><Relationship Id="rId17" Type="http://schemas.openxmlformats.org/officeDocument/2006/relationships/image" Target="../media/image35.jpeg"/><Relationship Id="rId25" Type="http://schemas.openxmlformats.org/officeDocument/2006/relationships/image" Target="../media/image39.jpeg"/><Relationship Id="rId33" Type="http://schemas.openxmlformats.org/officeDocument/2006/relationships/image" Target="../media/image43.jpeg"/><Relationship Id="rId38" Type="http://schemas.microsoft.com/office/2007/relationships/hdphoto" Target="../media/hdphoto1.wdp"/><Relationship Id="rId46" Type="http://schemas.openxmlformats.org/officeDocument/2006/relationships/image" Target="../media/image54.jpeg"/><Relationship Id="rId59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2-g1128.wav">
            <a:hlinkClick r:id="" action="ppaction://media"/>
          </p:cNvPr>
          <p:cNvPicPr>
            <a:picLocks noRot="1" noChangeAspect="1"/>
          </p:cNvPicPr>
          <p:nvPr>
            <a:wavAudioFile r:embed="rId1" name="02-gregoire-nuages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075" y="800100"/>
            <a:ext cx="692785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2 F1128.wav">
            <a:hlinkClick r:id="" action="ppaction://media"/>
          </p:cNvPr>
          <p:cNvPicPr>
            <a:picLocks noRot="1" noChangeAspect="1"/>
          </p:cNvPicPr>
          <p:nvPr>
            <a:wavAudioFile r:embed="rId2" name="02 Fatal Bazooka - Fous Ta Cagoul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1128.wav">
            <a:hlinkClick r:id="" action="ppaction://media"/>
          </p:cNvPr>
          <p:cNvPicPr>
            <a:picLocks noRot="1" noChangeAspect="1"/>
          </p:cNvPicPr>
          <p:nvPr>
            <a:wavAudioFile r:embed="rId3" name="01 - JEAN-PIERRE MADER - Disparu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 D1128.wav">
            <a:hlinkClick r:id="" action="ppaction://media"/>
          </p:cNvPr>
          <p:cNvPicPr>
            <a:picLocks noRot="1" noChangeAspect="1"/>
          </p:cNvPicPr>
          <p:nvPr>
            <a:wavAudioFile r:embed="rId4" name="02 Dave - Est-ce par hasard 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845228"/>
            <a:ext cx="3270026" cy="3268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965" y="6200776"/>
            <a:ext cx="651669" cy="22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187450" y="908050"/>
            <a:ext cx="6769100" cy="5041900"/>
          </a:xfrm>
          <a:prstGeom prst="frame">
            <a:avLst>
              <a:gd name="adj1" fmla="val 3882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2030576">
            <a:off x="4849234" y="2789238"/>
            <a:ext cx="1325563" cy="1331912"/>
          </a:xfrm>
          <a:prstGeom prst="ellipse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763316"/>
            <a:ext cx="3599902" cy="3314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" descr="C:\Users\christelle\Desktop\258628342166e6f3dda0b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446" y="1884264"/>
            <a:ext cx="3089473" cy="3089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5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075" y="800100"/>
            <a:ext cx="692785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476375" y="981075"/>
            <a:ext cx="6246813" cy="4824413"/>
          </a:xfrm>
          <a:prstGeom prst="frame">
            <a:avLst>
              <a:gd name="adj1" fmla="val 1970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3" descr="C:\Users\christelle\Desktop\gg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726" y="2813807"/>
            <a:ext cx="2275756" cy="28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4" descr="C:\Users\christelle\Downloads\01TaMain334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588" y="1758152"/>
            <a:ext cx="18669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6" descr="C:\Users\christelle\Downloads\02Nuages308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963" y="2010404"/>
            <a:ext cx="19145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7" descr="C:\Users\christelle\Downloads\03ToiMoi303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463" y="2296154"/>
            <a:ext cx="20478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8" descr="C:\Users\christelle\Downloads\04RienAVoir241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550" y="2567055"/>
            <a:ext cx="22193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9" descr="C:\Users\christelle\Downloads\05CeQuilResteDeT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0" y="2859088"/>
            <a:ext cx="30861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0" descr="C:\Users\christelle\Downloads\06DonneMoiUneChanc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025" y="3144838"/>
            <a:ext cx="33147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12" descr="C:\Users\christelle\Downloads\07RueDestoiles3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288" y="3392488"/>
            <a:ext cx="2609850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13" descr="C:\Users\christelle\Downloads\08SauverLeMonde33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088" y="3725863"/>
            <a:ext cx="28289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14" descr="C:\Users\christelle\Downloads\09LAmiIntime359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550" y="4021138"/>
            <a:ext cx="2276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15" descr="C:\Users\christelle\Downloads\10Prire352.gif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138" y="4319588"/>
            <a:ext cx="17049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16" descr="C:\Users\christelle\Downloads\11Merci321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588" y="4611688"/>
            <a:ext cx="16764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17" descr="C:\Users\christelle\Downloads\12ALaClaireFontain.gif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4876800"/>
            <a:ext cx="30194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763" y="3162300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68" y="637063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6428" y="63420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NUMEROS JUKEBOX NOIR\1 (FILEminimizer).jpg">
            <a:hlinkClick r:id="" action="ppaction://noaction" highlightClick="1">
              <a:snd r:embed="rId10" name="01-gregoire-ta_main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Marie-Jose\Desktop\NUMEROS JUKEBOX NOIR\2 (FILEminimizer).jpg">
            <a:hlinkClick r:id="" action="ppaction://noaction" highlightClick="1">
              <a:snd r:embed="rId12" name="02-gregoire-nuages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354012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3" descr="C:\Users\Marie-Jose\Desktop\NUMEROS JUKEBOX NOIR\3 (FILEminimizer).jpg">
            <a:hlinkClick r:id="" action="ppaction://noaction" highlightClick="1">
              <a:snd r:embed="rId14" name="03-gregoire-toi_et_moi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965575"/>
            <a:ext cx="5048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4" descr="C:\Users\Marie-Jose\Desktop\NUMEROS JUKEBOX NOIR\4 (FILEminimizer).jpg">
            <a:hlinkClick r:id="" action="ppaction://noaction" highlightClick="1">
              <a:snd r:embed="rId16" name="04-gregoire-rien_a_voir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378325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" descr="C:\Users\Marie-Jose\Desktop\NUMEROS JUKEBOX NOIR\5 (FILEminimizer).jpg">
            <a:hlinkClick r:id="" action="ppaction://noaction" highlightClick="1">
              <a:snd r:embed="rId18" name="05-gregoire-ce_quil_reste_de_toi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74980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6" descr="C:\Users\Marie-Jose\Desktop\NUMEROS JUKEBOX NOIR\6 (FILEminimizer).jpg">
            <a:hlinkClick r:id="" action="ppaction://noaction" highlightClick="1">
              <a:snd r:embed="rId20" name="06-gregoire-donne_moi_une_chanc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5137150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7" descr="C:\Users\Marie-Jose\Desktop\NUMEROS JUKEBOX NOIR\7 (FILEminimizer).jpg">
            <a:hlinkClick r:id="" action="ppaction://noaction" highlightClick="1">
              <a:snd r:embed="rId22" name="07-gregoire-rue_des_etoiles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00" y="3122613"/>
            <a:ext cx="5143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8" descr="C:\Users\Marie-Jose\Desktop\NUMEROS JUKEBOX NOIR\8 (FILEminimizer).jpg">
            <a:hlinkClick r:id="" action="ppaction://noaction" highlightClick="1">
              <a:snd r:embed="rId24" name="08-gregoire-sauver_le_mond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4012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9" descr="C:\Users\Marie-Jose\Desktop\NUMEROS JUKEBOX NOIR\9 (FILEminimizer).jpg">
            <a:hlinkClick r:id="" action="ppaction://noaction" highlightClick="1">
              <a:snd r:embed="rId26" name="09-gregoire-lami_intim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938" y="3957638"/>
            <a:ext cx="5302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0" descr="C:\Users\Marie-Jose\Desktop\NUMEROS JUKEBOX NOIR\10 (FILEminimizer).jpg">
            <a:hlinkClick r:id="" action="ppaction://noaction" highlightClick="1">
              <a:snd r:embed="rId28" name="10-gregoire-priere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437356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1" descr="C:\Users\Marie-Jose\Desktop\NUMEROS JUKEBOX NOIR\11 (FILEminimizer).jpg">
            <a:hlinkClick r:id="" action="ppaction://noaction" highlightClick="1">
              <a:snd r:embed="rId30" name="11-gregoire-merci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737100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2" descr="C:\Users\Marie-Jose\Desktop\NUMEROS JUKEBOX NOIR\12 (FILEminimizer).jpg">
            <a:hlinkClick r:id="" action="ppaction://noaction" highlightClick="1">
              <a:snd r:embed="rId32" name="12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466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Image 1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Image 1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Image 50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4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4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2" name="Image 10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54825" y="1563688"/>
            <a:ext cx="373063" cy="369887"/>
          </a:xfrm>
          <a:prstGeom prst="ellipse">
            <a:avLst/>
          </a:prstGeom>
          <a:blipFill dpi="0" rotWithShape="1">
            <a:blip r:embed="rId4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JClaude\Desktop\fago3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56050" y="47672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Animation2.gif"/>
          <p:cNvPicPr>
            <a:picLocks noChangeAspect="1" noChangeArrowheads="1" noCrop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263" y="1384300"/>
            <a:ext cx="1373187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97300" y="1257300"/>
            <a:ext cx="1531938" cy="17081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39" name="Picture 2" descr="C:\Users\christelle\Desktop\258628342166e6f3dda0b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563" y="1646238"/>
            <a:ext cx="887412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D:\SMYLET\BOUGEOIR 2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biblio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314450"/>
            <a:ext cx="12874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9256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025" y="2708275"/>
            <a:ext cx="1290638" cy="48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513" y="39179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christelle\Desktop\che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700" y="3877469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christelle\Desktop\che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556" y="3631566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 descr="C:\Users\christelle\Desktop\che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216" y="38973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Image1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588" y="2433670"/>
            <a:ext cx="3175347" cy="4076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9" descr="C:\Users\Jclaude\Desktop\Image1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2" y="4194969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(4:3)</PresentationFormat>
  <Paragraphs>0</Paragraphs>
  <Slides>3</Slides>
  <Notes>0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2024-05-01T12:04:04Z</dcterms:modified>
</cp:coreProperties>
</file>