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85" r:id="rId3"/>
    <p:sldId id="256" r:id="rId4"/>
    <p:sldId id="275" r:id="rId5"/>
    <p:sldId id="274" r:id="rId6"/>
    <p:sldId id="272" r:id="rId7"/>
    <p:sldId id="273" r:id="rId8"/>
    <p:sldId id="271" r:id="rId9"/>
    <p:sldId id="270" r:id="rId10"/>
    <p:sldId id="269" r:id="rId11"/>
    <p:sldId id="268" r:id="rId12"/>
    <p:sldId id="267" r:id="rId13"/>
    <p:sldId id="266" r:id="rId14"/>
    <p:sldId id="265" r:id="rId15"/>
    <p:sldId id="264" r:id="rId16"/>
    <p:sldId id="263" r:id="rId17"/>
    <p:sldId id="262" r:id="rId18"/>
    <p:sldId id="261" r:id="rId19"/>
    <p:sldId id="260" r:id="rId20"/>
    <p:sldId id="259" r:id="rId21"/>
    <p:sldId id="257" r:id="rId22"/>
    <p:sldId id="258" r:id="rId23"/>
    <p:sldId id="276" r:id="rId24"/>
    <p:sldId id="277" r:id="rId25"/>
    <p:sldId id="278" r:id="rId26"/>
    <p:sldId id="279" r:id="rId27"/>
    <p:sldId id="280" r:id="rId28"/>
    <p:sldId id="281" r:id="rId29"/>
    <p:sldId id="282" r:id="rId30"/>
    <p:sldId id="283"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1" autoAdjust="0"/>
    <p:restoredTop sz="94660"/>
  </p:normalViewPr>
  <p:slideViewPr>
    <p:cSldViewPr snapToGrid="0">
      <p:cViewPr varScale="1">
        <p:scale>
          <a:sx n="89" d="100"/>
          <a:sy n="89" d="100"/>
        </p:scale>
        <p:origin x="4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F3B905-2A44-8F45-7167-3D79FFC0760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B75012F-D3C1-DB56-BB7A-6B737D3974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725F24D-A669-28F3-EDBD-F6B341131F9F}"/>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5" name="Espace réservé du pied de page 4">
            <a:extLst>
              <a:ext uri="{FF2B5EF4-FFF2-40B4-BE49-F238E27FC236}">
                <a16:creationId xmlns:a16="http://schemas.microsoft.com/office/drawing/2014/main" id="{4808DFAD-C2B0-0F2B-8341-91127C2A0D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04149C3-50A0-09BA-A8B5-FDB83E1FB3A0}"/>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210236450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3192DF-9FC3-D662-EC8E-5A448373E6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8DE175D-E0DD-D619-E6F4-CB689C208E1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401281-B820-C4A5-B1F8-8F954D655FCB}"/>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5" name="Espace réservé du pied de page 4">
            <a:extLst>
              <a:ext uri="{FF2B5EF4-FFF2-40B4-BE49-F238E27FC236}">
                <a16:creationId xmlns:a16="http://schemas.microsoft.com/office/drawing/2014/main" id="{38DF9228-0CD1-3039-AB8A-3281551B0B1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EEC39C-60DD-E2A7-A69E-4EA57A5634E7}"/>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405629280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B1AA27-E5C0-0BD2-58D7-63C5F55BB0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A41C8C0-3EC1-0088-A8BE-83A077CEB6F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E47C0D2-F5B8-DFB6-4EBD-1971D2B3A56C}"/>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5" name="Espace réservé du pied de page 4">
            <a:extLst>
              <a:ext uri="{FF2B5EF4-FFF2-40B4-BE49-F238E27FC236}">
                <a16:creationId xmlns:a16="http://schemas.microsoft.com/office/drawing/2014/main" id="{C1254B0C-FFB6-8CF5-EEC1-66C7326187E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041CA0-14D6-99CB-240A-EB39A22AD40F}"/>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105000038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8D7582-4FE0-1FEA-32F8-5FEA6015841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9045252-025B-4ECC-5443-E156D6159A6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C82FAC-F494-C690-00DB-D769152B386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B00360-4515-9F75-A091-3393AD72FD77}"/>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6" name="Espace réservé du pied de page 5">
            <a:extLst>
              <a:ext uri="{FF2B5EF4-FFF2-40B4-BE49-F238E27FC236}">
                <a16:creationId xmlns:a16="http://schemas.microsoft.com/office/drawing/2014/main" id="{F6DC0349-D7D3-07AF-22D9-41C8F8C52B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C7EB3D-BD4F-A56A-24A3-C5B70EF1DE88}"/>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199032300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C93F4F-DB8A-5B8E-FD31-1F51A5E046B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19BE5F6-D072-56AA-DFF4-1207F9500B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AF4309E-4C36-3360-12D5-BA2326CC3E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AF0DEB0-89E8-36F9-9042-7367A51277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F45CC58-EB9E-12B3-13D1-E9805DC36C1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A738990-BF6B-3796-E3C1-38775F912ED9}"/>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8" name="Espace réservé du pied de page 7">
            <a:extLst>
              <a:ext uri="{FF2B5EF4-FFF2-40B4-BE49-F238E27FC236}">
                <a16:creationId xmlns:a16="http://schemas.microsoft.com/office/drawing/2014/main" id="{A04A0C01-0BC9-859F-EB08-7A04770C8EE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CD6712-8056-5094-A0C8-D13DEA309D47}"/>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369027989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6FA001-6CFE-ED5C-A6AE-12186D909D1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2F5F2BF-B798-47A8-A3A1-0A26ACD4AB08}"/>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4" name="Espace réservé du pied de page 3">
            <a:extLst>
              <a:ext uri="{FF2B5EF4-FFF2-40B4-BE49-F238E27FC236}">
                <a16:creationId xmlns:a16="http://schemas.microsoft.com/office/drawing/2014/main" id="{9BF19D11-8387-FE8D-54E9-F2C75685AB5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1398EED-0458-703D-2406-04D3CB504E76}"/>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275768282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F053771-E8D7-3DF1-6CAB-412847011AAD}"/>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3" name="Espace réservé du pied de page 2">
            <a:extLst>
              <a:ext uri="{FF2B5EF4-FFF2-40B4-BE49-F238E27FC236}">
                <a16:creationId xmlns:a16="http://schemas.microsoft.com/office/drawing/2014/main" id="{8211A19C-D837-5A0F-5B10-C04A736C439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6BD37CF-500F-7332-6B11-D2055EA05BD7}"/>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271142925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C2D49A-A7C4-6E70-EA89-2B9442A2830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372C906-671A-4585-37EE-51D1AC06AD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7B78D28-1718-FF3B-0B73-EF44245B84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177DEA9-6869-1C81-048E-297007E83BA3}"/>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6" name="Espace réservé du pied de page 5">
            <a:extLst>
              <a:ext uri="{FF2B5EF4-FFF2-40B4-BE49-F238E27FC236}">
                <a16:creationId xmlns:a16="http://schemas.microsoft.com/office/drawing/2014/main" id="{44CB41D6-1D9D-27DA-FCAB-6503D69D842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4DE067-819C-2954-CBC5-CCCAD9A74F16}"/>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191160092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A91AE3-83E7-EA54-D41D-3F3585145B0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47717B2-3284-A3C6-3D14-5997CC37EA8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1281490-A06C-0506-2C2A-AFA4A852AF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CB90ABB-F488-972F-69FA-ADED7D785194}"/>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6" name="Espace réservé du pied de page 5">
            <a:extLst>
              <a:ext uri="{FF2B5EF4-FFF2-40B4-BE49-F238E27FC236}">
                <a16:creationId xmlns:a16="http://schemas.microsoft.com/office/drawing/2014/main" id="{92B76469-9179-B209-A685-200F8D38125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ABE1BB6-9A79-B7A8-14E8-D85B94FD7671}"/>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345411373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ABC2CD-BA51-2442-CE2B-3B4D6926F31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3B9DA28-1DB6-4481-EBCC-EA586337EA2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DFD913E-9C30-297F-93AD-F45D0AA5DCA2}"/>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5" name="Espace réservé du pied de page 4">
            <a:extLst>
              <a:ext uri="{FF2B5EF4-FFF2-40B4-BE49-F238E27FC236}">
                <a16:creationId xmlns:a16="http://schemas.microsoft.com/office/drawing/2014/main" id="{7E310C53-239B-902C-2C67-745A3C12E5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0E9DA7-FE03-47E1-4933-77A9ACAB6DDD}"/>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355987529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88F882A-496E-4C23-D431-0B0C7B0EFE1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34B7B69-C279-82C8-1DA1-A0352AA71CCC}"/>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7677282-30DA-5F10-327A-C88DC19DD04A}"/>
              </a:ext>
            </a:extLst>
          </p:cNvPr>
          <p:cNvSpPr>
            <a:spLocks noGrp="1"/>
          </p:cNvSpPr>
          <p:nvPr>
            <p:ph type="dt" sz="half" idx="10"/>
          </p:nvPr>
        </p:nvSpPr>
        <p:spPr/>
        <p:txBody>
          <a:bodyPr/>
          <a:lstStyle/>
          <a:p>
            <a:fld id="{44BAB663-1752-4B47-9A02-1DB207AB3F96}" type="datetimeFigureOut">
              <a:rPr lang="fr-FR" smtClean="0"/>
              <a:t>02/05/2024</a:t>
            </a:fld>
            <a:endParaRPr lang="fr-FR"/>
          </a:p>
        </p:txBody>
      </p:sp>
      <p:sp>
        <p:nvSpPr>
          <p:cNvPr id="5" name="Espace réservé du pied de page 4">
            <a:extLst>
              <a:ext uri="{FF2B5EF4-FFF2-40B4-BE49-F238E27FC236}">
                <a16:creationId xmlns:a16="http://schemas.microsoft.com/office/drawing/2014/main" id="{CEF649A6-986C-4B76-EB5E-3386223B509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135BE9-7101-5BFC-B170-10F3FE315991}"/>
              </a:ext>
            </a:extLst>
          </p:cNvPr>
          <p:cNvSpPr>
            <a:spLocks noGrp="1"/>
          </p:cNvSpPr>
          <p:nvPr>
            <p:ph type="sldNum" sz="quarter" idx="12"/>
          </p:nvPr>
        </p:nvSpPr>
        <p:spPr/>
        <p:txBody>
          <a:bodyPr/>
          <a:lstStyle/>
          <a:p>
            <a:fld id="{3FB63598-28A7-4FB7-91DC-0E793A1CC28E}" type="slidenum">
              <a:rPr lang="fr-FR" smtClean="0"/>
              <a:t>‹N°›</a:t>
            </a:fld>
            <a:endParaRPr lang="fr-FR"/>
          </a:p>
        </p:txBody>
      </p:sp>
    </p:spTree>
    <p:extLst>
      <p:ext uri="{BB962C8B-B14F-4D97-AF65-F5344CB8AC3E}">
        <p14:creationId xmlns:p14="http://schemas.microsoft.com/office/powerpoint/2010/main" val="359562121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995BB4E-D246-A19C-76EE-7B73188886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DD6F615-8621-8A15-08F2-DA171C2B2B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B5CA655-5DD8-4161-5332-8CE70539FB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4BAB663-1752-4B47-9A02-1DB207AB3F96}" type="datetimeFigureOut">
              <a:rPr lang="fr-FR" smtClean="0"/>
              <a:t>02/05/2024</a:t>
            </a:fld>
            <a:endParaRPr lang="fr-FR"/>
          </a:p>
        </p:txBody>
      </p:sp>
      <p:sp>
        <p:nvSpPr>
          <p:cNvPr id="5" name="Espace réservé du pied de page 4">
            <a:extLst>
              <a:ext uri="{FF2B5EF4-FFF2-40B4-BE49-F238E27FC236}">
                <a16:creationId xmlns:a16="http://schemas.microsoft.com/office/drawing/2014/main" id="{ACF2B5C4-2407-904C-6EF3-DB2C5E6F6E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102B0F3-D974-0BBA-E5AB-24655C474B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FB63598-28A7-4FB7-91DC-0E793A1CC28E}" type="slidenum">
              <a:rPr lang="fr-FR" smtClean="0"/>
              <a:t>‹N°›</a:t>
            </a:fld>
            <a:endParaRPr lang="fr-FR"/>
          </a:p>
        </p:txBody>
      </p:sp>
    </p:spTree>
    <p:extLst>
      <p:ext uri="{BB962C8B-B14F-4D97-AF65-F5344CB8AC3E}">
        <p14:creationId xmlns:p14="http://schemas.microsoft.com/office/powerpoint/2010/main" val="1365531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8.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tagne, herbe&#10;&#10;Description générée automatiquement">
            <a:extLst>
              <a:ext uri="{FF2B5EF4-FFF2-40B4-BE49-F238E27FC236}">
                <a16:creationId xmlns:a16="http://schemas.microsoft.com/office/drawing/2014/main" id="{FD838447-E4B9-0AB0-F4AB-6C67243AC7C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7236" y="562995"/>
            <a:ext cx="9140751" cy="6120000"/>
          </a:xfrm>
          <a:prstGeom prst="rect">
            <a:avLst/>
          </a:prstGeom>
          <a:effectLst>
            <a:softEdge rad="635000"/>
          </a:effectLst>
        </p:spPr>
      </p:pic>
      <p:sp>
        <p:nvSpPr>
          <p:cNvPr id="4" name="ZoneTexte 3">
            <a:extLst>
              <a:ext uri="{FF2B5EF4-FFF2-40B4-BE49-F238E27FC236}">
                <a16:creationId xmlns:a16="http://schemas.microsoft.com/office/drawing/2014/main" id="{31EF16A4-7CCD-F695-A2F1-65DD70B45E7A}"/>
              </a:ext>
            </a:extLst>
          </p:cNvPr>
          <p:cNvSpPr txBox="1"/>
          <p:nvPr/>
        </p:nvSpPr>
        <p:spPr>
          <a:xfrm>
            <a:off x="2904564" y="175005"/>
            <a:ext cx="9140751" cy="461665"/>
          </a:xfrm>
          <a:prstGeom prst="rect">
            <a:avLst/>
          </a:prstGeom>
          <a:noFill/>
        </p:spPr>
        <p:txBody>
          <a:bodyPr wrap="square" rtlCol="0">
            <a:spAutoFit/>
          </a:bodyPr>
          <a:lstStyle/>
          <a:p>
            <a:r>
              <a:rPr lang="fr-FR" sz="2400" b="1" dirty="0"/>
              <a:t>Lorient Vous Présente Les Paysages Finlandais</a:t>
            </a:r>
          </a:p>
        </p:txBody>
      </p:sp>
    </p:spTree>
    <p:extLst>
      <p:ext uri="{BB962C8B-B14F-4D97-AF65-F5344CB8AC3E}">
        <p14:creationId xmlns:p14="http://schemas.microsoft.com/office/powerpoint/2010/main" val="8357686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sndAc>
          <p:stSnd loop="1">
            <p:snd r:embed="rId2" name="ERNESTO CORTAZAR - Nights of silk and tears.wav"/>
          </p:stSnd>
        </p:sndAc>
      </p:transition>
    </mc:Choice>
    <mc:Fallback>
      <p:transition spd="slow" advClick="0" advTm="8000">
        <p:fade/>
        <p:sndAc>
          <p:stSnd loop="1">
            <p:snd r:embed="rId2" name="ERNESTO CORTAZAR - Nights of silk and tear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3D91939-3868-1A4B-A8DE-004D57C95E4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La Finlande est une nation d'Europe du Nord bordant la Suède, la Norvège et la Russie. Sa capitale, Helsinki, occupe une péninsule et les îles environnantes de la mer Baltique. Elle abrite la forteresse maritime de </a:t>
            </a:r>
            <a:r>
              <a:rPr lang="fr-FR" sz="4000" b="1" dirty="0" err="1"/>
              <a:t>Suomenlinna</a:t>
            </a:r>
            <a:r>
              <a:rPr lang="fr-FR" sz="4000" b="1" dirty="0"/>
              <a:t>, datant du XVIIIe siècle, le très tendance Design District et différents musées. La province de la Laponie arctique, immense zone sauvage parsemée de parcs nationaux et de stations de ski, est le lieu idéal pour admirer des aurores boréales.</a:t>
            </a:r>
          </a:p>
        </p:txBody>
      </p:sp>
    </p:spTree>
    <p:extLst>
      <p:ext uri="{BB962C8B-B14F-4D97-AF65-F5344CB8AC3E}">
        <p14:creationId xmlns:p14="http://schemas.microsoft.com/office/powerpoint/2010/main" val="160492642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plante, arbre&#10;&#10;Description générée automatiquement">
            <a:extLst>
              <a:ext uri="{FF2B5EF4-FFF2-40B4-BE49-F238E27FC236}">
                <a16:creationId xmlns:a16="http://schemas.microsoft.com/office/drawing/2014/main" id="{211C0373-AF21-AA17-8835-7DD04A7182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9900" y="209331"/>
            <a:ext cx="5184000" cy="3456000"/>
          </a:xfrm>
          <a:prstGeom prst="rect">
            <a:avLst/>
          </a:prstGeom>
          <a:effectLst>
            <a:softEdge rad="317500"/>
          </a:effectLst>
        </p:spPr>
      </p:pic>
      <p:pic>
        <p:nvPicPr>
          <p:cNvPr id="5" name="Image 4" descr="Une image contenant plein air, paysage, eau, nuage&#10;&#10;Description générée automatiquement">
            <a:extLst>
              <a:ext uri="{FF2B5EF4-FFF2-40B4-BE49-F238E27FC236}">
                <a16:creationId xmlns:a16="http://schemas.microsoft.com/office/drawing/2014/main" id="{BFF37280-E165-96DB-24F4-18FF4F80BA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8100" y="3429000"/>
            <a:ext cx="4914000" cy="3276000"/>
          </a:xfrm>
          <a:prstGeom prst="rect">
            <a:avLst/>
          </a:prstGeom>
          <a:effectLst>
            <a:softEdge rad="317500"/>
          </a:effectLst>
        </p:spPr>
      </p:pic>
      <p:sp>
        <p:nvSpPr>
          <p:cNvPr id="6" name="ZoneTexte 5">
            <a:extLst>
              <a:ext uri="{FF2B5EF4-FFF2-40B4-BE49-F238E27FC236}">
                <a16:creationId xmlns:a16="http://schemas.microsoft.com/office/drawing/2014/main" id="{A165B35F-4E37-F085-572B-D982C1E18E45}"/>
              </a:ext>
            </a:extLst>
          </p:cNvPr>
          <p:cNvSpPr txBox="1"/>
          <p:nvPr/>
        </p:nvSpPr>
        <p:spPr>
          <a:xfrm>
            <a:off x="5603966" y="2844225"/>
            <a:ext cx="6226912" cy="584775"/>
          </a:xfrm>
          <a:prstGeom prst="rect">
            <a:avLst/>
          </a:prstGeom>
          <a:noFill/>
        </p:spPr>
        <p:txBody>
          <a:bodyPr wrap="square" rtlCol="0">
            <a:spAutoFit/>
          </a:bodyPr>
          <a:lstStyle/>
          <a:p>
            <a:r>
              <a:rPr lang="fr-FR" sz="3200" b="1" dirty="0">
                <a:solidFill>
                  <a:srgbClr val="FFFF00"/>
                </a:solidFill>
              </a:rPr>
              <a:t>Les Paysages Finlandais à suivre</a:t>
            </a:r>
          </a:p>
        </p:txBody>
      </p:sp>
    </p:spTree>
    <p:extLst>
      <p:ext uri="{BB962C8B-B14F-4D97-AF65-F5344CB8AC3E}">
        <p14:creationId xmlns:p14="http://schemas.microsoft.com/office/powerpoint/2010/main" val="77127164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eau, paysage, Ressources d’eau&#10;&#10;Description générée automatiquement">
            <a:extLst>
              <a:ext uri="{FF2B5EF4-FFF2-40B4-BE49-F238E27FC236}">
                <a16:creationId xmlns:a16="http://schemas.microsoft.com/office/drawing/2014/main" id="{D3CE3D86-38AC-43AA-6FFD-D1215EE7E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980" y="3304903"/>
            <a:ext cx="5076000" cy="3384000"/>
          </a:xfrm>
          <a:prstGeom prst="rect">
            <a:avLst/>
          </a:prstGeom>
          <a:effectLst>
            <a:softEdge rad="317500"/>
          </a:effectLst>
        </p:spPr>
      </p:pic>
      <p:pic>
        <p:nvPicPr>
          <p:cNvPr id="7" name="Image 6" descr="Une image contenant plein air, hiver, charrette, neige&#10;&#10;Description générée automatiquement">
            <a:extLst>
              <a:ext uri="{FF2B5EF4-FFF2-40B4-BE49-F238E27FC236}">
                <a16:creationId xmlns:a16="http://schemas.microsoft.com/office/drawing/2014/main" id="{2CE3A79E-1799-68A5-0EF9-4CC847BDEF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11020" y="187447"/>
            <a:ext cx="4860000" cy="3241553"/>
          </a:xfrm>
          <a:prstGeom prst="rect">
            <a:avLst/>
          </a:prstGeom>
          <a:effectLst>
            <a:softEdge rad="317500"/>
          </a:effectLst>
        </p:spPr>
      </p:pic>
    </p:spTree>
    <p:extLst>
      <p:ext uri="{BB962C8B-B14F-4D97-AF65-F5344CB8AC3E}">
        <p14:creationId xmlns:p14="http://schemas.microsoft.com/office/powerpoint/2010/main" val="207394754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ciel, nuage, bâtiment&#10;&#10;Description générée automatiquement">
            <a:extLst>
              <a:ext uri="{FF2B5EF4-FFF2-40B4-BE49-F238E27FC236}">
                <a16:creationId xmlns:a16="http://schemas.microsoft.com/office/drawing/2014/main" id="{43D364BD-BB59-6715-E0AB-43F58756D9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66757" y="3278851"/>
            <a:ext cx="5004000" cy="3333915"/>
          </a:xfrm>
          <a:prstGeom prst="rect">
            <a:avLst/>
          </a:prstGeom>
          <a:effectLst>
            <a:softEdge rad="317500"/>
          </a:effectLst>
        </p:spPr>
      </p:pic>
      <p:sp>
        <p:nvSpPr>
          <p:cNvPr id="8" name="ZoneTexte 7">
            <a:extLst>
              <a:ext uri="{FF2B5EF4-FFF2-40B4-BE49-F238E27FC236}">
                <a16:creationId xmlns:a16="http://schemas.microsoft.com/office/drawing/2014/main" id="{71CE6B7D-2D2D-9932-F473-F2FE818D00F7}"/>
              </a:ext>
            </a:extLst>
          </p:cNvPr>
          <p:cNvSpPr txBox="1"/>
          <p:nvPr/>
        </p:nvSpPr>
        <p:spPr>
          <a:xfrm>
            <a:off x="8085909" y="3048018"/>
            <a:ext cx="2926080" cy="461665"/>
          </a:xfrm>
          <a:prstGeom prst="rect">
            <a:avLst/>
          </a:prstGeom>
          <a:noFill/>
        </p:spPr>
        <p:txBody>
          <a:bodyPr wrap="square" rtlCol="0">
            <a:spAutoFit/>
          </a:bodyPr>
          <a:lstStyle/>
          <a:p>
            <a:r>
              <a:rPr lang="fr-FR" sz="2400" b="1">
                <a:solidFill>
                  <a:srgbClr val="FFFF00"/>
                </a:solidFill>
              </a:rPr>
              <a:t>Place du Sénat</a:t>
            </a:r>
            <a:endParaRPr lang="fr-FR" sz="2400" b="1" dirty="0">
              <a:solidFill>
                <a:srgbClr val="FFFF00"/>
              </a:solidFill>
            </a:endParaRPr>
          </a:p>
        </p:txBody>
      </p:sp>
      <p:pic>
        <p:nvPicPr>
          <p:cNvPr id="10" name="Image 9" descr="Une image contenant ciel, nuage, plein air, statue&#10;&#10;Description générée automatiquement">
            <a:extLst>
              <a:ext uri="{FF2B5EF4-FFF2-40B4-BE49-F238E27FC236}">
                <a16:creationId xmlns:a16="http://schemas.microsoft.com/office/drawing/2014/main" id="{7612CF75-42E0-1D57-4350-8ED426D54B0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5244" y="308537"/>
            <a:ext cx="5040000" cy="3357900"/>
          </a:xfrm>
          <a:prstGeom prst="rect">
            <a:avLst/>
          </a:prstGeom>
          <a:effectLst>
            <a:softEdge rad="317500"/>
          </a:effectLst>
        </p:spPr>
      </p:pic>
      <p:sp>
        <p:nvSpPr>
          <p:cNvPr id="11" name="ZoneTexte 10">
            <a:extLst>
              <a:ext uri="{FF2B5EF4-FFF2-40B4-BE49-F238E27FC236}">
                <a16:creationId xmlns:a16="http://schemas.microsoft.com/office/drawing/2014/main" id="{A77E429A-3C2E-2790-5596-7CCC89848837}"/>
              </a:ext>
            </a:extLst>
          </p:cNvPr>
          <p:cNvSpPr txBox="1"/>
          <p:nvPr/>
        </p:nvSpPr>
        <p:spPr>
          <a:xfrm>
            <a:off x="888347" y="3316886"/>
            <a:ext cx="5368834" cy="461665"/>
          </a:xfrm>
          <a:prstGeom prst="rect">
            <a:avLst/>
          </a:prstGeom>
          <a:noFill/>
        </p:spPr>
        <p:txBody>
          <a:bodyPr wrap="square" rtlCol="0">
            <a:spAutoFit/>
          </a:bodyPr>
          <a:lstStyle/>
          <a:p>
            <a:r>
              <a:rPr lang="fr-FR" sz="2400" b="1">
                <a:solidFill>
                  <a:srgbClr val="FFFF00"/>
                </a:solidFill>
              </a:rPr>
              <a:t>La cathédrale d’Helsinki</a:t>
            </a:r>
            <a:endParaRPr lang="fr-FR" sz="2400" b="1" dirty="0">
              <a:solidFill>
                <a:srgbClr val="FFFF00"/>
              </a:solidFill>
            </a:endParaRPr>
          </a:p>
        </p:txBody>
      </p:sp>
    </p:spTree>
    <p:extLst>
      <p:ext uri="{BB962C8B-B14F-4D97-AF65-F5344CB8AC3E}">
        <p14:creationId xmlns:p14="http://schemas.microsoft.com/office/powerpoint/2010/main" val="264628482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sculpture, ciel&#10;&#10;Description générée automatiquement">
            <a:extLst>
              <a:ext uri="{FF2B5EF4-FFF2-40B4-BE49-F238E27FC236}">
                <a16:creationId xmlns:a16="http://schemas.microsoft.com/office/drawing/2014/main" id="{33744B84-7CBE-CCE3-9B47-842496D2D0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700" y="3265788"/>
            <a:ext cx="4968000" cy="3309930"/>
          </a:xfrm>
          <a:prstGeom prst="rect">
            <a:avLst/>
          </a:prstGeom>
          <a:effectLst>
            <a:softEdge rad="317500"/>
          </a:effectLst>
        </p:spPr>
      </p:pic>
      <p:sp>
        <p:nvSpPr>
          <p:cNvPr id="4" name="ZoneTexte 3">
            <a:extLst>
              <a:ext uri="{FF2B5EF4-FFF2-40B4-BE49-F238E27FC236}">
                <a16:creationId xmlns:a16="http://schemas.microsoft.com/office/drawing/2014/main" id="{4F6FA8E8-DB12-14B3-AABA-CA76B39D27E9}"/>
              </a:ext>
            </a:extLst>
          </p:cNvPr>
          <p:cNvSpPr txBox="1"/>
          <p:nvPr/>
        </p:nvSpPr>
        <p:spPr>
          <a:xfrm>
            <a:off x="1384664" y="2598003"/>
            <a:ext cx="4924697" cy="830997"/>
          </a:xfrm>
          <a:prstGeom prst="rect">
            <a:avLst/>
          </a:prstGeom>
          <a:noFill/>
        </p:spPr>
        <p:txBody>
          <a:bodyPr wrap="square" rtlCol="0">
            <a:spAutoFit/>
          </a:bodyPr>
          <a:lstStyle/>
          <a:p>
            <a:endParaRPr lang="fr-FR" sz="2400" b="1">
              <a:solidFill>
                <a:srgbClr val="FFFF00"/>
              </a:solidFill>
            </a:endParaRPr>
          </a:p>
          <a:p>
            <a:r>
              <a:rPr lang="fr-FR" sz="2400" b="1">
                <a:solidFill>
                  <a:srgbClr val="FFFF00"/>
                </a:solidFill>
              </a:rPr>
              <a:t>Parc Sibelius</a:t>
            </a:r>
            <a:endParaRPr lang="fr-FR" sz="2400" b="1" dirty="0">
              <a:solidFill>
                <a:srgbClr val="FFFF00"/>
              </a:solidFill>
            </a:endParaRPr>
          </a:p>
        </p:txBody>
      </p:sp>
      <p:pic>
        <p:nvPicPr>
          <p:cNvPr id="6" name="Image 5" descr="Une image contenant plein air, ciel, Voisinage, ville&#10;&#10;Description générée automatiquement">
            <a:extLst>
              <a:ext uri="{FF2B5EF4-FFF2-40B4-BE49-F238E27FC236}">
                <a16:creationId xmlns:a16="http://schemas.microsoft.com/office/drawing/2014/main" id="{13383D2C-0669-BC22-BF35-54182D303A5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16193" y="266261"/>
            <a:ext cx="4971107" cy="3312000"/>
          </a:xfrm>
          <a:prstGeom prst="rect">
            <a:avLst/>
          </a:prstGeom>
          <a:effectLst>
            <a:softEdge rad="317500"/>
          </a:effectLst>
        </p:spPr>
      </p:pic>
      <p:sp>
        <p:nvSpPr>
          <p:cNvPr id="7" name="ZoneTexte 6">
            <a:extLst>
              <a:ext uri="{FF2B5EF4-FFF2-40B4-BE49-F238E27FC236}">
                <a16:creationId xmlns:a16="http://schemas.microsoft.com/office/drawing/2014/main" id="{5678CADA-3D53-0838-8344-80F0F2E6D957}"/>
              </a:ext>
            </a:extLst>
          </p:cNvPr>
          <p:cNvSpPr txBox="1"/>
          <p:nvPr/>
        </p:nvSpPr>
        <p:spPr>
          <a:xfrm>
            <a:off x="7611243" y="3429000"/>
            <a:ext cx="4376057" cy="461665"/>
          </a:xfrm>
          <a:prstGeom prst="rect">
            <a:avLst/>
          </a:prstGeom>
          <a:noFill/>
        </p:spPr>
        <p:txBody>
          <a:bodyPr wrap="square" rtlCol="0">
            <a:spAutoFit/>
          </a:bodyPr>
          <a:lstStyle/>
          <a:p>
            <a:r>
              <a:rPr lang="fr-FR" sz="2400" b="1" dirty="0">
                <a:solidFill>
                  <a:srgbClr val="FFFF00"/>
                </a:solidFill>
              </a:rPr>
              <a:t>Le Design District d’Helsinki</a:t>
            </a:r>
          </a:p>
        </p:txBody>
      </p:sp>
    </p:spTree>
    <p:extLst>
      <p:ext uri="{BB962C8B-B14F-4D97-AF65-F5344CB8AC3E}">
        <p14:creationId xmlns:p14="http://schemas.microsoft.com/office/powerpoint/2010/main" val="403283328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ciel, voiture&#10;&#10;Description générée automatiquement">
            <a:extLst>
              <a:ext uri="{FF2B5EF4-FFF2-40B4-BE49-F238E27FC236}">
                <a16:creationId xmlns:a16="http://schemas.microsoft.com/office/drawing/2014/main" id="{4F24CE53-68A5-ADC5-59FE-329A848460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265" y="248269"/>
            <a:ext cx="5187243" cy="3456000"/>
          </a:xfrm>
          <a:prstGeom prst="rect">
            <a:avLst/>
          </a:prstGeom>
          <a:effectLst>
            <a:softEdge rad="317500"/>
          </a:effectLst>
        </p:spPr>
      </p:pic>
      <p:sp>
        <p:nvSpPr>
          <p:cNvPr id="6" name="ZoneTexte 5">
            <a:extLst>
              <a:ext uri="{FF2B5EF4-FFF2-40B4-BE49-F238E27FC236}">
                <a16:creationId xmlns:a16="http://schemas.microsoft.com/office/drawing/2014/main" id="{42F08EF2-A8B5-CC2D-0DC4-F6332C3594D4}"/>
              </a:ext>
            </a:extLst>
          </p:cNvPr>
          <p:cNvSpPr txBox="1"/>
          <p:nvPr/>
        </p:nvSpPr>
        <p:spPr>
          <a:xfrm>
            <a:off x="322265" y="3801291"/>
            <a:ext cx="5577840" cy="1569660"/>
          </a:xfrm>
          <a:prstGeom prst="rect">
            <a:avLst/>
          </a:prstGeom>
          <a:noFill/>
        </p:spPr>
        <p:txBody>
          <a:bodyPr wrap="square" rtlCol="0">
            <a:spAutoFit/>
          </a:bodyPr>
          <a:lstStyle/>
          <a:p>
            <a:r>
              <a:rPr lang="fr-FR" sz="2400" b="1">
                <a:solidFill>
                  <a:srgbClr val="FFFF00"/>
                </a:solidFill>
              </a:rPr>
              <a:t>Kauppatori (la place du marché)</a:t>
            </a:r>
          </a:p>
          <a:p>
            <a:r>
              <a:rPr lang="fr-FR" sz="2400" b="1">
                <a:solidFill>
                  <a:srgbClr val="FFFF00"/>
                </a:solidFill>
              </a:rPr>
              <a:t>Goûtez des plats traditionnels finlandais dans la halle du marché de Kauppahalli</a:t>
            </a:r>
            <a:endParaRPr lang="fr-FR" sz="2400" b="1" dirty="0">
              <a:solidFill>
                <a:srgbClr val="FFFF00"/>
              </a:solidFill>
            </a:endParaRPr>
          </a:p>
        </p:txBody>
      </p:sp>
      <p:pic>
        <p:nvPicPr>
          <p:cNvPr id="8" name="Image 7" descr="Une image contenant plein air, bâtiment, ciel, véhicule&#10;&#10;Description générée automatiquement">
            <a:extLst>
              <a:ext uri="{FF2B5EF4-FFF2-40B4-BE49-F238E27FC236}">
                <a16:creationId xmlns:a16="http://schemas.microsoft.com/office/drawing/2014/main" id="{58A255E3-C998-8D92-87F0-EDE9F5F530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2505" y="3190603"/>
            <a:ext cx="5077230" cy="3384000"/>
          </a:xfrm>
          <a:prstGeom prst="rect">
            <a:avLst/>
          </a:prstGeom>
          <a:effectLst>
            <a:softEdge rad="317500"/>
          </a:effectLst>
        </p:spPr>
      </p:pic>
    </p:spTree>
    <p:extLst>
      <p:ext uri="{BB962C8B-B14F-4D97-AF65-F5344CB8AC3E}">
        <p14:creationId xmlns:p14="http://schemas.microsoft.com/office/powerpoint/2010/main" val="196104301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chevreuil, plein air, neige&#10;&#10;Description générée automatiquement">
            <a:extLst>
              <a:ext uri="{FF2B5EF4-FFF2-40B4-BE49-F238E27FC236}">
                <a16:creationId xmlns:a16="http://schemas.microsoft.com/office/drawing/2014/main" id="{4267EC32-C095-4D41-54D2-7F21810CCF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387" y="3200401"/>
            <a:ext cx="5076000" cy="3383084"/>
          </a:xfrm>
          <a:prstGeom prst="rect">
            <a:avLst/>
          </a:prstGeom>
          <a:effectLst>
            <a:softEdge rad="317500"/>
          </a:effectLst>
        </p:spPr>
      </p:pic>
      <p:pic>
        <p:nvPicPr>
          <p:cNvPr id="5" name="Image 4" descr="Une image contenant plein air, ciel, bâtiment, Lampadaire extérieur&#10;&#10;Description générée automatiquement">
            <a:extLst>
              <a:ext uri="{FF2B5EF4-FFF2-40B4-BE49-F238E27FC236}">
                <a16:creationId xmlns:a16="http://schemas.microsoft.com/office/drawing/2014/main" id="{BDB50F27-7B49-A64A-23A2-6490CD5CC80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48615" y="224540"/>
            <a:ext cx="5040000" cy="3357429"/>
          </a:xfrm>
          <a:prstGeom prst="rect">
            <a:avLst/>
          </a:prstGeom>
          <a:effectLst>
            <a:softEdge rad="317500"/>
          </a:effectLst>
        </p:spPr>
      </p:pic>
    </p:spTree>
    <p:extLst>
      <p:ext uri="{BB962C8B-B14F-4D97-AF65-F5344CB8AC3E}">
        <p14:creationId xmlns:p14="http://schemas.microsoft.com/office/powerpoint/2010/main" val="425170528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arbre, ciel&#10;&#10;Description générée automatiquement">
            <a:extLst>
              <a:ext uri="{FF2B5EF4-FFF2-40B4-BE49-F238E27FC236}">
                <a16:creationId xmlns:a16="http://schemas.microsoft.com/office/drawing/2014/main" id="{33BE3E2D-93F4-0EA6-60A7-ACC447758F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689" y="157330"/>
            <a:ext cx="5069309" cy="3384000"/>
          </a:xfrm>
          <a:prstGeom prst="rect">
            <a:avLst/>
          </a:prstGeom>
          <a:effectLst>
            <a:softEdge rad="317500"/>
          </a:effectLst>
        </p:spPr>
      </p:pic>
      <p:sp>
        <p:nvSpPr>
          <p:cNvPr id="4" name="ZoneTexte 3">
            <a:extLst>
              <a:ext uri="{FF2B5EF4-FFF2-40B4-BE49-F238E27FC236}">
                <a16:creationId xmlns:a16="http://schemas.microsoft.com/office/drawing/2014/main" id="{44854F4F-E157-C39F-770E-794B513C1257}"/>
              </a:ext>
            </a:extLst>
          </p:cNvPr>
          <p:cNvSpPr txBox="1"/>
          <p:nvPr/>
        </p:nvSpPr>
        <p:spPr>
          <a:xfrm>
            <a:off x="882308" y="3429000"/>
            <a:ext cx="6020696" cy="461665"/>
          </a:xfrm>
          <a:prstGeom prst="rect">
            <a:avLst/>
          </a:prstGeom>
          <a:noFill/>
        </p:spPr>
        <p:txBody>
          <a:bodyPr wrap="square" rtlCol="0">
            <a:spAutoFit/>
          </a:bodyPr>
          <a:lstStyle/>
          <a:p>
            <a:r>
              <a:rPr lang="fr-FR" sz="2400" b="1" dirty="0">
                <a:solidFill>
                  <a:srgbClr val="FFFF00"/>
                </a:solidFill>
              </a:rPr>
              <a:t>Parc National de </a:t>
            </a:r>
            <a:r>
              <a:rPr lang="fr-FR" sz="2400" b="1" dirty="0" err="1">
                <a:solidFill>
                  <a:srgbClr val="FFFF00"/>
                </a:solidFill>
              </a:rPr>
              <a:t>Repovesi</a:t>
            </a:r>
            <a:endParaRPr lang="fr-FR" sz="2400" b="1" dirty="0">
              <a:solidFill>
                <a:srgbClr val="FFFF00"/>
              </a:solidFill>
            </a:endParaRPr>
          </a:p>
        </p:txBody>
      </p:sp>
      <p:pic>
        <p:nvPicPr>
          <p:cNvPr id="6" name="Image 5" descr="Une image contenant plein air, eau, nuage, paysage&#10;&#10;Description générée automatiquement">
            <a:extLst>
              <a:ext uri="{FF2B5EF4-FFF2-40B4-BE49-F238E27FC236}">
                <a16:creationId xmlns:a16="http://schemas.microsoft.com/office/drawing/2014/main" id="{D4E1B929-8F12-6E53-C3E8-DDAB358C20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8311" y="3316670"/>
            <a:ext cx="5004000" cy="3340406"/>
          </a:xfrm>
          <a:prstGeom prst="rect">
            <a:avLst/>
          </a:prstGeom>
          <a:effectLst>
            <a:softEdge rad="317500"/>
          </a:effectLst>
        </p:spPr>
      </p:pic>
    </p:spTree>
    <p:extLst>
      <p:ext uri="{BB962C8B-B14F-4D97-AF65-F5344CB8AC3E}">
        <p14:creationId xmlns:p14="http://schemas.microsoft.com/office/powerpoint/2010/main" val="409743400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A4826969-738F-1B0A-858A-B3B2841F03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750" y="3817593"/>
            <a:ext cx="4860000" cy="3244278"/>
          </a:xfrm>
          <a:prstGeom prst="rect">
            <a:avLst/>
          </a:prstGeom>
          <a:effectLst>
            <a:softEdge rad="317500"/>
          </a:effectLst>
        </p:spPr>
      </p:pic>
      <p:sp>
        <p:nvSpPr>
          <p:cNvPr id="4" name="ZoneTexte 3">
            <a:extLst>
              <a:ext uri="{FF2B5EF4-FFF2-40B4-BE49-F238E27FC236}">
                <a16:creationId xmlns:a16="http://schemas.microsoft.com/office/drawing/2014/main" id="{C5C84454-0836-2FFB-CDF4-92176CC76438}"/>
              </a:ext>
            </a:extLst>
          </p:cNvPr>
          <p:cNvSpPr txBox="1"/>
          <p:nvPr/>
        </p:nvSpPr>
        <p:spPr>
          <a:xfrm>
            <a:off x="656217" y="3586760"/>
            <a:ext cx="4894729" cy="461665"/>
          </a:xfrm>
          <a:prstGeom prst="rect">
            <a:avLst/>
          </a:prstGeom>
          <a:noFill/>
        </p:spPr>
        <p:txBody>
          <a:bodyPr wrap="square" rtlCol="0">
            <a:spAutoFit/>
          </a:bodyPr>
          <a:lstStyle/>
          <a:p>
            <a:r>
              <a:rPr lang="fr-FR" sz="2400" b="1">
                <a:solidFill>
                  <a:srgbClr val="FFFF00"/>
                </a:solidFill>
              </a:rPr>
              <a:t> les îles de l’archipel Åland</a:t>
            </a:r>
            <a:endParaRPr lang="fr-FR" sz="2400" b="1" dirty="0">
              <a:solidFill>
                <a:srgbClr val="FFFF00"/>
              </a:solidFill>
            </a:endParaRPr>
          </a:p>
        </p:txBody>
      </p:sp>
      <p:pic>
        <p:nvPicPr>
          <p:cNvPr id="6" name="Image 5" descr="Une image contenant plein air, ciel, nuage, eau&#10;&#10;Description générée automatiquement">
            <a:extLst>
              <a:ext uri="{FF2B5EF4-FFF2-40B4-BE49-F238E27FC236}">
                <a16:creationId xmlns:a16="http://schemas.microsoft.com/office/drawing/2014/main" id="{242C801E-AB88-FD84-7CA9-8CAB6494D2B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3220" y="0"/>
            <a:ext cx="4932000" cy="3292342"/>
          </a:xfrm>
          <a:prstGeom prst="rect">
            <a:avLst/>
          </a:prstGeom>
          <a:effectLst>
            <a:softEdge rad="317500"/>
          </a:effectLst>
        </p:spPr>
      </p:pic>
      <p:sp>
        <p:nvSpPr>
          <p:cNvPr id="7" name="ZoneTexte 6">
            <a:extLst>
              <a:ext uri="{FF2B5EF4-FFF2-40B4-BE49-F238E27FC236}">
                <a16:creationId xmlns:a16="http://schemas.microsoft.com/office/drawing/2014/main" id="{753412D5-BE01-23DB-8F2E-B0610918CF2B}"/>
              </a:ext>
            </a:extLst>
          </p:cNvPr>
          <p:cNvSpPr txBox="1"/>
          <p:nvPr/>
        </p:nvSpPr>
        <p:spPr>
          <a:xfrm>
            <a:off x="7842324" y="3069032"/>
            <a:ext cx="4550485" cy="461665"/>
          </a:xfrm>
          <a:prstGeom prst="rect">
            <a:avLst/>
          </a:prstGeom>
          <a:noFill/>
        </p:spPr>
        <p:txBody>
          <a:bodyPr wrap="square" rtlCol="0">
            <a:spAutoFit/>
          </a:bodyPr>
          <a:lstStyle/>
          <a:p>
            <a:r>
              <a:rPr lang="fr-FR" sz="2400" b="1">
                <a:solidFill>
                  <a:srgbClr val="FFFF00"/>
                </a:solidFill>
              </a:rPr>
              <a:t>Helsinki sous le soleil</a:t>
            </a:r>
            <a:endParaRPr lang="fr-FR" sz="2400" b="1" dirty="0">
              <a:solidFill>
                <a:srgbClr val="FFFF00"/>
              </a:solidFill>
            </a:endParaRPr>
          </a:p>
        </p:txBody>
      </p:sp>
    </p:spTree>
    <p:extLst>
      <p:ext uri="{BB962C8B-B14F-4D97-AF65-F5344CB8AC3E}">
        <p14:creationId xmlns:p14="http://schemas.microsoft.com/office/powerpoint/2010/main" val="165799996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uper-aliments, Aliments naturels, raisin, baie&#10;&#10;Description générée automatiquement">
            <a:extLst>
              <a:ext uri="{FF2B5EF4-FFF2-40B4-BE49-F238E27FC236}">
                <a16:creationId xmlns:a16="http://schemas.microsoft.com/office/drawing/2014/main" id="{F7A2210C-612C-11D3-AECC-F8CECF9BC0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559" y="233579"/>
            <a:ext cx="5068427" cy="3276000"/>
          </a:xfrm>
          <a:prstGeom prst="rect">
            <a:avLst/>
          </a:prstGeom>
          <a:effectLst>
            <a:softEdge rad="635000"/>
          </a:effectLst>
        </p:spPr>
      </p:pic>
      <p:sp>
        <p:nvSpPr>
          <p:cNvPr id="4" name="ZoneTexte 3">
            <a:extLst>
              <a:ext uri="{FF2B5EF4-FFF2-40B4-BE49-F238E27FC236}">
                <a16:creationId xmlns:a16="http://schemas.microsoft.com/office/drawing/2014/main" id="{4AAF513E-FDC3-C448-747E-BFE009FA92AF}"/>
              </a:ext>
            </a:extLst>
          </p:cNvPr>
          <p:cNvSpPr txBox="1"/>
          <p:nvPr/>
        </p:nvSpPr>
        <p:spPr>
          <a:xfrm>
            <a:off x="493014" y="3047914"/>
            <a:ext cx="5959736" cy="461665"/>
          </a:xfrm>
          <a:prstGeom prst="rect">
            <a:avLst/>
          </a:prstGeom>
          <a:noFill/>
        </p:spPr>
        <p:txBody>
          <a:bodyPr wrap="square" rtlCol="0">
            <a:spAutoFit/>
          </a:bodyPr>
          <a:lstStyle/>
          <a:p>
            <a:r>
              <a:rPr lang="fr-FR" sz="2400" b="1">
                <a:solidFill>
                  <a:srgbClr val="FFFF00"/>
                </a:solidFill>
              </a:rPr>
              <a:t>. Goûter à la gastronomie locale</a:t>
            </a:r>
            <a:endParaRPr lang="fr-FR" sz="2400" b="1" dirty="0">
              <a:solidFill>
                <a:srgbClr val="FFFF00"/>
              </a:solidFill>
            </a:endParaRPr>
          </a:p>
        </p:txBody>
      </p:sp>
      <p:pic>
        <p:nvPicPr>
          <p:cNvPr id="6" name="Image 5" descr="Une image contenant paysage, plein air, eau, nuage&#10;&#10;Description générée automatiquement">
            <a:extLst>
              <a:ext uri="{FF2B5EF4-FFF2-40B4-BE49-F238E27FC236}">
                <a16:creationId xmlns:a16="http://schemas.microsoft.com/office/drawing/2014/main" id="{BE540158-8620-01EA-4BA1-261DB83CC1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70986" y="3509579"/>
            <a:ext cx="6228000" cy="3122849"/>
          </a:xfrm>
          <a:prstGeom prst="rect">
            <a:avLst/>
          </a:prstGeom>
          <a:effectLst>
            <a:softEdge rad="317500"/>
          </a:effectLst>
        </p:spPr>
      </p:pic>
    </p:spTree>
    <p:extLst>
      <p:ext uri="{BB962C8B-B14F-4D97-AF65-F5344CB8AC3E}">
        <p14:creationId xmlns:p14="http://schemas.microsoft.com/office/powerpoint/2010/main" val="172815259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ottage, ciel&#10;&#10;Description générée automatiquement">
            <a:extLst>
              <a:ext uri="{FF2B5EF4-FFF2-40B4-BE49-F238E27FC236}">
                <a16:creationId xmlns:a16="http://schemas.microsoft.com/office/drawing/2014/main" id="{CC5EF745-84C6-A516-EE82-502704A10C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948" y="3429000"/>
            <a:ext cx="6192000" cy="3281758"/>
          </a:xfrm>
          <a:prstGeom prst="rect">
            <a:avLst/>
          </a:prstGeom>
          <a:effectLst>
            <a:softEdge rad="317500"/>
          </a:effectLst>
        </p:spPr>
      </p:pic>
      <p:pic>
        <p:nvPicPr>
          <p:cNvPr id="5" name="Image 4" descr="Une image contenant plein air, ciel, eau, arbre&#10;&#10;Description générée automatiquement">
            <a:extLst>
              <a:ext uri="{FF2B5EF4-FFF2-40B4-BE49-F238E27FC236}">
                <a16:creationId xmlns:a16="http://schemas.microsoft.com/office/drawing/2014/main" id="{FBBE10CB-4E24-F9E0-EC7E-ECA3A516FF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3052" y="163066"/>
            <a:ext cx="5292000" cy="3265934"/>
          </a:xfrm>
          <a:prstGeom prst="rect">
            <a:avLst/>
          </a:prstGeom>
          <a:effectLst>
            <a:softEdge rad="317500"/>
          </a:effectLst>
        </p:spPr>
      </p:pic>
    </p:spTree>
    <p:extLst>
      <p:ext uri="{BB962C8B-B14F-4D97-AF65-F5344CB8AC3E}">
        <p14:creationId xmlns:p14="http://schemas.microsoft.com/office/powerpoint/2010/main" val="314168145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arbre, paysage&#10;&#10;Description générée automatiquement">
            <a:extLst>
              <a:ext uri="{FF2B5EF4-FFF2-40B4-BE49-F238E27FC236}">
                <a16:creationId xmlns:a16="http://schemas.microsoft.com/office/drawing/2014/main" id="{D8D62F64-8343-5621-7C4F-199B56FC91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249750"/>
            <a:ext cx="5652000" cy="3179250"/>
          </a:xfrm>
          <a:prstGeom prst="rect">
            <a:avLst/>
          </a:prstGeom>
          <a:effectLst>
            <a:softEdge rad="317500"/>
          </a:effectLst>
        </p:spPr>
      </p:pic>
      <p:pic>
        <p:nvPicPr>
          <p:cNvPr id="5" name="Image 4" descr="Une image contenant plein air, eau, ciel, arbre&#10;&#10;Description générée automatiquement">
            <a:extLst>
              <a:ext uri="{FF2B5EF4-FFF2-40B4-BE49-F238E27FC236}">
                <a16:creationId xmlns:a16="http://schemas.microsoft.com/office/drawing/2014/main" id="{ACFC83DB-5D12-6C56-F98D-A8A45F6469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11200" y="3231213"/>
            <a:ext cx="5976000" cy="3377037"/>
          </a:xfrm>
          <a:prstGeom prst="rect">
            <a:avLst/>
          </a:prstGeom>
          <a:effectLst>
            <a:softEdge rad="317500"/>
          </a:effectLst>
        </p:spPr>
      </p:pic>
    </p:spTree>
    <p:extLst>
      <p:ext uri="{BB962C8B-B14F-4D97-AF65-F5344CB8AC3E}">
        <p14:creationId xmlns:p14="http://schemas.microsoft.com/office/powerpoint/2010/main" val="381110200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rbre, automne&#10;&#10;Description générée automatiquement">
            <a:extLst>
              <a:ext uri="{FF2B5EF4-FFF2-40B4-BE49-F238E27FC236}">
                <a16:creationId xmlns:a16="http://schemas.microsoft.com/office/drawing/2014/main" id="{04F69C26-456E-E2F2-CAF5-C88B39FC48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187" y="3280255"/>
            <a:ext cx="4860000" cy="3240000"/>
          </a:xfrm>
          <a:prstGeom prst="rect">
            <a:avLst/>
          </a:prstGeom>
          <a:effectLst>
            <a:softEdge rad="317500"/>
          </a:effectLst>
        </p:spPr>
      </p:pic>
      <p:pic>
        <p:nvPicPr>
          <p:cNvPr id="5" name="Image 4" descr="Une image contenant plein air, paysage, arbre, eau&#10;&#10;Description générée automatiquement">
            <a:extLst>
              <a:ext uri="{FF2B5EF4-FFF2-40B4-BE49-F238E27FC236}">
                <a16:creationId xmlns:a16="http://schemas.microsoft.com/office/drawing/2014/main" id="{B4D0C484-A896-C03B-6D41-80909CA4AF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84813" y="422901"/>
            <a:ext cx="4968000" cy="3179520"/>
          </a:xfrm>
          <a:prstGeom prst="rect">
            <a:avLst/>
          </a:prstGeom>
          <a:effectLst>
            <a:softEdge rad="317500"/>
          </a:effectLst>
        </p:spPr>
      </p:pic>
    </p:spTree>
    <p:extLst>
      <p:ext uri="{BB962C8B-B14F-4D97-AF65-F5344CB8AC3E}">
        <p14:creationId xmlns:p14="http://schemas.microsoft.com/office/powerpoint/2010/main" val="84767163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aysage, plein air, nuage&#10;&#10;Description générée automatiquement">
            <a:extLst>
              <a:ext uri="{FF2B5EF4-FFF2-40B4-BE49-F238E27FC236}">
                <a16:creationId xmlns:a16="http://schemas.microsoft.com/office/drawing/2014/main" id="{1AC9C9B9-8196-DA21-3D1D-FD858DDAD3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062" y="275304"/>
            <a:ext cx="4788000" cy="3153696"/>
          </a:xfrm>
          <a:prstGeom prst="rect">
            <a:avLst/>
          </a:prstGeom>
          <a:effectLst>
            <a:softEdge rad="317500"/>
          </a:effectLst>
        </p:spPr>
      </p:pic>
      <p:pic>
        <p:nvPicPr>
          <p:cNvPr id="5" name="Image 4" descr="Une image contenant plein air, ciel, bâtiment, Lampadaire extérieur&#10;&#10;Description générée automatiquement">
            <a:extLst>
              <a:ext uri="{FF2B5EF4-FFF2-40B4-BE49-F238E27FC236}">
                <a16:creationId xmlns:a16="http://schemas.microsoft.com/office/drawing/2014/main" id="{637D350B-D1CD-FC95-AF8B-6D140DC531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0938" y="3007850"/>
            <a:ext cx="5328000" cy="3549285"/>
          </a:xfrm>
          <a:prstGeom prst="rect">
            <a:avLst/>
          </a:prstGeom>
          <a:effectLst>
            <a:softEdge rad="317500"/>
          </a:effectLst>
        </p:spPr>
      </p:pic>
    </p:spTree>
    <p:extLst>
      <p:ext uri="{BB962C8B-B14F-4D97-AF65-F5344CB8AC3E}">
        <p14:creationId xmlns:p14="http://schemas.microsoft.com/office/powerpoint/2010/main" val="382779037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arbre, lac&#10;&#10;Description générée automatiquement">
            <a:extLst>
              <a:ext uri="{FF2B5EF4-FFF2-40B4-BE49-F238E27FC236}">
                <a16:creationId xmlns:a16="http://schemas.microsoft.com/office/drawing/2014/main" id="{89D8AC99-1120-3A14-1AFA-A1F9D7CF5D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193" y="3429000"/>
            <a:ext cx="4824000" cy="3213990"/>
          </a:xfrm>
          <a:prstGeom prst="rect">
            <a:avLst/>
          </a:prstGeom>
          <a:effectLst>
            <a:softEdge rad="635000"/>
          </a:effectLst>
        </p:spPr>
      </p:pic>
      <p:pic>
        <p:nvPicPr>
          <p:cNvPr id="5" name="Image 4" descr="Une image contenant plein air, eau, ciel, nuage&#10;&#10;Description générée automatiquement">
            <a:extLst>
              <a:ext uri="{FF2B5EF4-FFF2-40B4-BE49-F238E27FC236}">
                <a16:creationId xmlns:a16="http://schemas.microsoft.com/office/drawing/2014/main" id="{5A633749-05CA-0B6C-B837-D6D88C2AED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61807" y="243675"/>
            <a:ext cx="4680000" cy="3185325"/>
          </a:xfrm>
          <a:prstGeom prst="rect">
            <a:avLst/>
          </a:prstGeom>
          <a:effectLst>
            <a:softEdge rad="635000"/>
          </a:effectLst>
        </p:spPr>
      </p:pic>
    </p:spTree>
    <p:extLst>
      <p:ext uri="{BB962C8B-B14F-4D97-AF65-F5344CB8AC3E}">
        <p14:creationId xmlns:p14="http://schemas.microsoft.com/office/powerpoint/2010/main" val="1982735440"/>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bâtiment, nuage, ciel&#10;&#10;Description générée automatiquement">
            <a:extLst>
              <a:ext uri="{FF2B5EF4-FFF2-40B4-BE49-F238E27FC236}">
                <a16:creationId xmlns:a16="http://schemas.microsoft.com/office/drawing/2014/main" id="{0EE3C2A5-9210-7DF2-7EAD-9291E84894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437" y="335018"/>
            <a:ext cx="4896000" cy="3268310"/>
          </a:xfrm>
          <a:prstGeom prst="rect">
            <a:avLst/>
          </a:prstGeom>
          <a:effectLst>
            <a:softEdge rad="317500"/>
          </a:effectLst>
        </p:spPr>
      </p:pic>
      <p:pic>
        <p:nvPicPr>
          <p:cNvPr id="7" name="Image 6" descr="Une image contenant mammifère, plein air, cheval, dromadaire&#10;&#10;Description générée automatiquement">
            <a:extLst>
              <a:ext uri="{FF2B5EF4-FFF2-40B4-BE49-F238E27FC236}">
                <a16:creationId xmlns:a16="http://schemas.microsoft.com/office/drawing/2014/main" id="{764CA9CD-4D97-0162-A533-14B204EB7A9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35563" y="3429000"/>
            <a:ext cx="4716000" cy="3148150"/>
          </a:xfrm>
          <a:prstGeom prst="rect">
            <a:avLst/>
          </a:prstGeom>
          <a:effectLst>
            <a:softEdge rad="317500"/>
          </a:effectLst>
        </p:spPr>
      </p:pic>
    </p:spTree>
    <p:extLst>
      <p:ext uri="{BB962C8B-B14F-4D97-AF65-F5344CB8AC3E}">
        <p14:creationId xmlns:p14="http://schemas.microsoft.com/office/powerpoint/2010/main" val="17400607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eige, hiver, gelé, sapin&#10;&#10;Description générée automatiquement">
            <a:extLst>
              <a:ext uri="{FF2B5EF4-FFF2-40B4-BE49-F238E27FC236}">
                <a16:creationId xmlns:a16="http://schemas.microsoft.com/office/drawing/2014/main" id="{461F8D90-83DA-BD69-0491-EBCBFA6CDF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964" y="3066394"/>
            <a:ext cx="5177167" cy="3456000"/>
          </a:xfrm>
          <a:prstGeom prst="rect">
            <a:avLst/>
          </a:prstGeom>
          <a:effectLst>
            <a:softEdge rad="317500"/>
          </a:effectLst>
        </p:spPr>
      </p:pic>
      <p:pic>
        <p:nvPicPr>
          <p:cNvPr id="5" name="Image 4" descr="Une image contenant moulin à vent, herbe, plein air, ciel&#10;&#10;Description générée automatiquement">
            <a:extLst>
              <a:ext uri="{FF2B5EF4-FFF2-40B4-BE49-F238E27FC236}">
                <a16:creationId xmlns:a16="http://schemas.microsoft.com/office/drawing/2014/main" id="{FE4CD320-7756-0358-BFCC-09C11B08A7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24036" y="356401"/>
            <a:ext cx="4896000" cy="3268310"/>
          </a:xfrm>
          <a:prstGeom prst="rect">
            <a:avLst/>
          </a:prstGeom>
          <a:effectLst>
            <a:softEdge rad="317500"/>
          </a:effectLst>
        </p:spPr>
      </p:pic>
    </p:spTree>
    <p:extLst>
      <p:ext uri="{BB962C8B-B14F-4D97-AF65-F5344CB8AC3E}">
        <p14:creationId xmlns:p14="http://schemas.microsoft.com/office/powerpoint/2010/main" val="172277740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0C48728D-26F1-CE22-F97F-831187321B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435" y="303487"/>
            <a:ext cx="5220000" cy="3484598"/>
          </a:xfrm>
          <a:prstGeom prst="rect">
            <a:avLst/>
          </a:prstGeom>
          <a:effectLst>
            <a:softEdge rad="317500"/>
          </a:effectLst>
        </p:spPr>
      </p:pic>
      <p:pic>
        <p:nvPicPr>
          <p:cNvPr id="7" name="Image 6" descr="Une image contenant ciel, plein air, voiture, Véhicule terrestre&#10;&#10;Description générée automatiquement">
            <a:extLst>
              <a:ext uri="{FF2B5EF4-FFF2-40B4-BE49-F238E27FC236}">
                <a16:creationId xmlns:a16="http://schemas.microsoft.com/office/drawing/2014/main" id="{22E6DCA8-9D24-50C3-711E-8A29307E2F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91565" y="3279235"/>
            <a:ext cx="4860000" cy="3241553"/>
          </a:xfrm>
          <a:prstGeom prst="rect">
            <a:avLst/>
          </a:prstGeom>
          <a:effectLst>
            <a:softEdge rad="317500"/>
          </a:effectLst>
        </p:spPr>
      </p:pic>
    </p:spTree>
    <p:extLst>
      <p:ext uri="{BB962C8B-B14F-4D97-AF65-F5344CB8AC3E}">
        <p14:creationId xmlns:p14="http://schemas.microsoft.com/office/powerpoint/2010/main" val="138349076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eige, arbre, sapin, plein air&#10;&#10;Description générée automatiquement">
            <a:extLst>
              <a:ext uri="{FF2B5EF4-FFF2-40B4-BE49-F238E27FC236}">
                <a16:creationId xmlns:a16="http://schemas.microsoft.com/office/drawing/2014/main" id="{8687C189-F6D2-A1E2-AC80-35D176C8D0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498" y="3429000"/>
            <a:ext cx="5184000" cy="3241550"/>
          </a:xfrm>
          <a:prstGeom prst="rect">
            <a:avLst/>
          </a:prstGeom>
          <a:effectLst>
            <a:softEdge rad="317500"/>
          </a:effectLst>
        </p:spPr>
      </p:pic>
      <p:pic>
        <p:nvPicPr>
          <p:cNvPr id="5" name="Image 4" descr="Une image contenant neige, plein air, paysage, hiver&#10;&#10;Description générée automatiquement">
            <a:extLst>
              <a:ext uri="{FF2B5EF4-FFF2-40B4-BE49-F238E27FC236}">
                <a16:creationId xmlns:a16="http://schemas.microsoft.com/office/drawing/2014/main" id="{088719DB-04E3-E067-D25C-3898F784B6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88502" y="247980"/>
            <a:ext cx="5868000" cy="3294567"/>
          </a:xfrm>
          <a:prstGeom prst="rect">
            <a:avLst/>
          </a:prstGeom>
          <a:effectLst>
            <a:softEdge rad="317500"/>
          </a:effectLst>
        </p:spPr>
      </p:pic>
    </p:spTree>
    <p:extLst>
      <p:ext uri="{BB962C8B-B14F-4D97-AF65-F5344CB8AC3E}">
        <p14:creationId xmlns:p14="http://schemas.microsoft.com/office/powerpoint/2010/main" val="429283829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eige, hiver, gelé&#10;&#10;Description générée automatiquement">
            <a:extLst>
              <a:ext uri="{FF2B5EF4-FFF2-40B4-BE49-F238E27FC236}">
                <a16:creationId xmlns:a16="http://schemas.microsoft.com/office/drawing/2014/main" id="{E5AB44FF-758A-62F4-FA16-488BBBFE07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309754"/>
            <a:ext cx="5796000" cy="3261136"/>
          </a:xfrm>
          <a:prstGeom prst="rect">
            <a:avLst/>
          </a:prstGeom>
          <a:effectLst>
            <a:softEdge rad="317500"/>
          </a:effectLst>
        </p:spPr>
      </p:pic>
      <p:pic>
        <p:nvPicPr>
          <p:cNvPr id="5" name="Image 4" descr="Une image contenant ciel, plein air, sapin, hiver&#10;&#10;Description générée automatiquement">
            <a:extLst>
              <a:ext uri="{FF2B5EF4-FFF2-40B4-BE49-F238E27FC236}">
                <a16:creationId xmlns:a16="http://schemas.microsoft.com/office/drawing/2014/main" id="{FF1C8013-558D-6D44-C172-EAD14BF157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92958" y="3291426"/>
            <a:ext cx="5899042" cy="3312000"/>
          </a:xfrm>
          <a:prstGeom prst="rect">
            <a:avLst/>
          </a:prstGeom>
          <a:effectLst>
            <a:softEdge rad="317500"/>
          </a:effectLst>
        </p:spPr>
      </p:pic>
    </p:spTree>
    <p:extLst>
      <p:ext uri="{BB962C8B-B14F-4D97-AF65-F5344CB8AC3E}">
        <p14:creationId xmlns:p14="http://schemas.microsoft.com/office/powerpoint/2010/main" val="2790278238"/>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nsport, plein air, traîneau, Chien de traîneau&#10;&#10;Description générée automatiquement">
            <a:extLst>
              <a:ext uri="{FF2B5EF4-FFF2-40B4-BE49-F238E27FC236}">
                <a16:creationId xmlns:a16="http://schemas.microsoft.com/office/drawing/2014/main" id="{D51FDDB7-C251-D8B0-E7DC-4B28B58736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3429000"/>
            <a:ext cx="5760000" cy="3240880"/>
          </a:xfrm>
          <a:prstGeom prst="rect">
            <a:avLst/>
          </a:prstGeom>
          <a:effectLst>
            <a:softEdge rad="317500"/>
          </a:effectLst>
        </p:spPr>
      </p:pic>
      <p:pic>
        <p:nvPicPr>
          <p:cNvPr id="5" name="Image 4" descr="Une image contenant plein air, neige, ciel, hiver&#10;&#10;Description générée automatiquement">
            <a:extLst>
              <a:ext uri="{FF2B5EF4-FFF2-40B4-BE49-F238E27FC236}">
                <a16:creationId xmlns:a16="http://schemas.microsoft.com/office/drawing/2014/main" id="{0DA58148-085B-F6F3-676D-DF45EA67F9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9940" y="264729"/>
            <a:ext cx="5246572" cy="2952000"/>
          </a:xfrm>
          <a:prstGeom prst="rect">
            <a:avLst/>
          </a:prstGeom>
          <a:effectLst>
            <a:softEdge rad="317500"/>
          </a:effectLst>
        </p:spPr>
      </p:pic>
    </p:spTree>
    <p:extLst>
      <p:ext uri="{BB962C8B-B14F-4D97-AF65-F5344CB8AC3E}">
        <p14:creationId xmlns:p14="http://schemas.microsoft.com/office/powerpoint/2010/main" val="392403818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evreuil, mammifère, plein air, neige&#10;&#10;Description générée automatiquement">
            <a:extLst>
              <a:ext uri="{FF2B5EF4-FFF2-40B4-BE49-F238E27FC236}">
                <a16:creationId xmlns:a16="http://schemas.microsoft.com/office/drawing/2014/main" id="{65E58384-5862-5BB6-32FD-686B544A98D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2938" y="3294993"/>
            <a:ext cx="5796000" cy="2982437"/>
          </a:xfrm>
          <a:prstGeom prst="rect">
            <a:avLst/>
          </a:prstGeom>
          <a:effectLst>
            <a:softEdge rad="317500"/>
          </a:effectLst>
        </p:spPr>
      </p:pic>
      <p:pic>
        <p:nvPicPr>
          <p:cNvPr id="5" name="Image 4" descr="Une image contenant plein air, neige, arbre, bâtiment&#10;&#10;Description générée automatiquement">
            <a:extLst>
              <a:ext uri="{FF2B5EF4-FFF2-40B4-BE49-F238E27FC236}">
                <a16:creationId xmlns:a16="http://schemas.microsoft.com/office/drawing/2014/main" id="{DC20D786-51AB-2031-F396-A1E2DD3A5DB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519062" y="257493"/>
            <a:ext cx="5400000" cy="2769486"/>
          </a:xfrm>
          <a:prstGeom prst="rect">
            <a:avLst/>
          </a:prstGeom>
          <a:effectLst>
            <a:softEdge rad="317500"/>
          </a:effectLst>
        </p:spPr>
      </p:pic>
    </p:spTree>
    <p:extLst>
      <p:ext uri="{BB962C8B-B14F-4D97-AF65-F5344CB8AC3E}">
        <p14:creationId xmlns:p14="http://schemas.microsoft.com/office/powerpoint/2010/main" val="2238122799"/>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aysage, nature, ciel&#10;&#10;Description générée automatiquement">
            <a:extLst>
              <a:ext uri="{FF2B5EF4-FFF2-40B4-BE49-F238E27FC236}">
                <a16:creationId xmlns:a16="http://schemas.microsoft.com/office/drawing/2014/main" id="{1C6DCC40-BB16-1BB1-D5C8-0B25FC649F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483" y="290250"/>
            <a:ext cx="5580000" cy="3138750"/>
          </a:xfrm>
          <a:prstGeom prst="rect">
            <a:avLst/>
          </a:prstGeom>
          <a:effectLst>
            <a:softEdge rad="317500"/>
          </a:effectLst>
        </p:spPr>
      </p:pic>
      <p:pic>
        <p:nvPicPr>
          <p:cNvPr id="5" name="Image 4" descr="Une image contenant nature, plein air, neige, montagne&#10;&#10;Description générée automatiquement">
            <a:extLst>
              <a:ext uri="{FF2B5EF4-FFF2-40B4-BE49-F238E27FC236}">
                <a16:creationId xmlns:a16="http://schemas.microsoft.com/office/drawing/2014/main" id="{E8C4078F-3796-1BA6-1BC8-F86F852769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3294993"/>
            <a:ext cx="5832000" cy="3280500"/>
          </a:xfrm>
          <a:prstGeom prst="rect">
            <a:avLst/>
          </a:prstGeom>
          <a:effectLst>
            <a:softEdge rad="317500"/>
          </a:effectLst>
        </p:spPr>
      </p:pic>
    </p:spTree>
    <p:extLst>
      <p:ext uri="{BB962C8B-B14F-4D97-AF65-F5344CB8AC3E}">
        <p14:creationId xmlns:p14="http://schemas.microsoft.com/office/powerpoint/2010/main" val="489481366"/>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eige, téléski&#10;&#10;Description générée automatiquement">
            <a:extLst>
              <a:ext uri="{FF2B5EF4-FFF2-40B4-BE49-F238E27FC236}">
                <a16:creationId xmlns:a16="http://schemas.microsoft.com/office/drawing/2014/main" id="{11682CAC-0B6B-5886-D4B6-4C9BC4B29D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0053" y="3429000"/>
            <a:ext cx="4752000" cy="3238290"/>
          </a:xfrm>
          <a:prstGeom prst="rect">
            <a:avLst/>
          </a:prstGeom>
          <a:effectLst>
            <a:softEdge rad="317500"/>
          </a:effectLst>
        </p:spPr>
      </p:pic>
      <p:pic>
        <p:nvPicPr>
          <p:cNvPr id="5" name="Image 4" descr="Une image contenant plein air, nuage, ciel, eau&#10;&#10;Description générée automatiquement">
            <a:extLst>
              <a:ext uri="{FF2B5EF4-FFF2-40B4-BE49-F238E27FC236}">
                <a16:creationId xmlns:a16="http://schemas.microsoft.com/office/drawing/2014/main" id="{9B2B53DC-2660-B9CB-6CF5-B815645D56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5947" y="167963"/>
            <a:ext cx="5796000" cy="3261037"/>
          </a:xfrm>
          <a:prstGeom prst="rect">
            <a:avLst/>
          </a:prstGeom>
          <a:effectLst>
            <a:softEdge rad="317500"/>
          </a:effectLst>
        </p:spPr>
      </p:pic>
    </p:spTree>
    <p:extLst>
      <p:ext uri="{BB962C8B-B14F-4D97-AF65-F5344CB8AC3E}">
        <p14:creationId xmlns:p14="http://schemas.microsoft.com/office/powerpoint/2010/main" val="2470255744"/>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arbre, traîneau, neige&#10;&#10;Description générée automatiquement">
            <a:extLst>
              <a:ext uri="{FF2B5EF4-FFF2-40B4-BE49-F238E27FC236}">
                <a16:creationId xmlns:a16="http://schemas.microsoft.com/office/drawing/2014/main" id="{7FD78562-71F7-719B-CB8A-6EAF48BD79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421" y="197492"/>
            <a:ext cx="6948000" cy="3231508"/>
          </a:xfrm>
          <a:prstGeom prst="rect">
            <a:avLst/>
          </a:prstGeom>
          <a:effectLst>
            <a:softEdge rad="317500"/>
          </a:effectLst>
        </p:spPr>
      </p:pic>
      <p:pic>
        <p:nvPicPr>
          <p:cNvPr id="9" name="Image 8" descr="Une image contenant aurore, arbre, maison, nature&#10;&#10;Description générée automatiquement">
            <a:extLst>
              <a:ext uri="{FF2B5EF4-FFF2-40B4-BE49-F238E27FC236}">
                <a16:creationId xmlns:a16="http://schemas.microsoft.com/office/drawing/2014/main" id="{7F2F3B50-67DA-01BC-2BCC-E034A6EA3C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10579" y="3182954"/>
            <a:ext cx="4608000" cy="3436104"/>
          </a:xfrm>
          <a:prstGeom prst="rect">
            <a:avLst/>
          </a:prstGeom>
          <a:effectLst>
            <a:softEdge rad="317500"/>
          </a:effectLst>
        </p:spPr>
      </p:pic>
    </p:spTree>
    <p:extLst>
      <p:ext uri="{BB962C8B-B14F-4D97-AF65-F5344CB8AC3E}">
        <p14:creationId xmlns:p14="http://schemas.microsoft.com/office/powerpoint/2010/main" val="2630002532"/>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iver, neige, gelé&#10;&#10;Description générée automatiquement">
            <a:extLst>
              <a:ext uri="{FF2B5EF4-FFF2-40B4-BE49-F238E27FC236}">
                <a16:creationId xmlns:a16="http://schemas.microsoft.com/office/drawing/2014/main" id="{58D81F2C-2129-7BEC-F2D8-CE272F968C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326" y="3261834"/>
            <a:ext cx="4963392" cy="3276000"/>
          </a:xfrm>
          <a:prstGeom prst="rect">
            <a:avLst/>
          </a:prstGeom>
          <a:effectLst>
            <a:softEdge rad="317500"/>
          </a:effectLst>
        </p:spPr>
      </p:pic>
      <p:pic>
        <p:nvPicPr>
          <p:cNvPr id="5" name="Image 4" descr="Une image contenant plein air, ciel, neige, gelé&#10;&#10;Description générée automatiquement">
            <a:extLst>
              <a:ext uri="{FF2B5EF4-FFF2-40B4-BE49-F238E27FC236}">
                <a16:creationId xmlns:a16="http://schemas.microsoft.com/office/drawing/2014/main" id="{2D978415-9C05-D89E-5B95-0175ECD323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41674" y="241917"/>
            <a:ext cx="4788000" cy="3187083"/>
          </a:xfrm>
          <a:prstGeom prst="rect">
            <a:avLst/>
          </a:prstGeom>
          <a:effectLst>
            <a:softEdge rad="317500"/>
          </a:effectLst>
        </p:spPr>
      </p:pic>
    </p:spTree>
    <p:extLst>
      <p:ext uri="{BB962C8B-B14F-4D97-AF65-F5344CB8AC3E}">
        <p14:creationId xmlns:p14="http://schemas.microsoft.com/office/powerpoint/2010/main" val="199411440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eige, hiver, gelé&#10;&#10;Description générée automatiquement">
            <a:extLst>
              <a:ext uri="{FF2B5EF4-FFF2-40B4-BE49-F238E27FC236}">
                <a16:creationId xmlns:a16="http://schemas.microsoft.com/office/drawing/2014/main" id="{AC166B9F-FDE4-6C73-C22A-F21624C351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191" y="357952"/>
            <a:ext cx="4006499" cy="3276000"/>
          </a:xfrm>
          <a:prstGeom prst="rect">
            <a:avLst/>
          </a:prstGeom>
          <a:effectLst>
            <a:softEdge rad="317500"/>
          </a:effectLst>
        </p:spPr>
      </p:pic>
      <p:pic>
        <p:nvPicPr>
          <p:cNvPr id="5" name="Image 4" descr="Une image contenant aurore, arbre, neige, plein air&#10;&#10;Description générée automatiquement">
            <a:extLst>
              <a:ext uri="{FF2B5EF4-FFF2-40B4-BE49-F238E27FC236}">
                <a16:creationId xmlns:a16="http://schemas.microsoft.com/office/drawing/2014/main" id="{3345C0E6-9E32-04A4-E957-8DF10B0950E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25809" y="3206586"/>
            <a:ext cx="6516000" cy="3321622"/>
          </a:xfrm>
          <a:prstGeom prst="rect">
            <a:avLst/>
          </a:prstGeom>
          <a:effectLst>
            <a:softEdge rad="317500"/>
          </a:effectLst>
        </p:spPr>
      </p:pic>
    </p:spTree>
    <p:extLst>
      <p:ext uri="{BB962C8B-B14F-4D97-AF65-F5344CB8AC3E}">
        <p14:creationId xmlns:p14="http://schemas.microsoft.com/office/powerpoint/2010/main" val="323228159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gelé, hiver, neige&#10;&#10;Description générée automatiquement">
            <a:extLst>
              <a:ext uri="{FF2B5EF4-FFF2-40B4-BE49-F238E27FC236}">
                <a16:creationId xmlns:a16="http://schemas.microsoft.com/office/drawing/2014/main" id="{E2A9F826-8EDF-5E46-0709-5F8F6222D0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3592215"/>
            <a:ext cx="5796000" cy="2954592"/>
          </a:xfrm>
          <a:prstGeom prst="rect">
            <a:avLst/>
          </a:prstGeom>
          <a:effectLst>
            <a:softEdge rad="317500"/>
          </a:effectLst>
        </p:spPr>
      </p:pic>
      <p:pic>
        <p:nvPicPr>
          <p:cNvPr id="5" name="Image 4" descr="Une image contenant plein air, neige, arbre, eau&#10;&#10;Description générée automatiquement">
            <a:extLst>
              <a:ext uri="{FF2B5EF4-FFF2-40B4-BE49-F238E27FC236}">
                <a16:creationId xmlns:a16="http://schemas.microsoft.com/office/drawing/2014/main" id="{68F2604C-9029-BE4C-7B6E-64B18DD7C3F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25890" y="311193"/>
            <a:ext cx="5940000" cy="3027998"/>
          </a:xfrm>
          <a:prstGeom prst="rect">
            <a:avLst/>
          </a:prstGeom>
          <a:effectLst>
            <a:softEdge rad="317500"/>
          </a:effectLst>
        </p:spPr>
      </p:pic>
    </p:spTree>
    <p:extLst>
      <p:ext uri="{BB962C8B-B14F-4D97-AF65-F5344CB8AC3E}">
        <p14:creationId xmlns:p14="http://schemas.microsoft.com/office/powerpoint/2010/main" val="50290985"/>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abits, plein air, Visage humain&#10;&#10;Description générée automatiquement">
            <a:extLst>
              <a:ext uri="{FF2B5EF4-FFF2-40B4-BE49-F238E27FC236}">
                <a16:creationId xmlns:a16="http://schemas.microsoft.com/office/drawing/2014/main" id="{EF6EC84B-05B4-C7C6-FB4F-AAD4B66CB5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9545" y="235839"/>
            <a:ext cx="6264000" cy="3193161"/>
          </a:xfrm>
          <a:prstGeom prst="rect">
            <a:avLst/>
          </a:prstGeom>
          <a:effectLst>
            <a:softEdge rad="127000"/>
          </a:effectLst>
        </p:spPr>
      </p:pic>
      <p:pic>
        <p:nvPicPr>
          <p:cNvPr id="7" name="Image 6" descr="Une image contenant hiver, sapin, neige, plein air&#10;&#10;Description générée automatiquement">
            <a:extLst>
              <a:ext uri="{FF2B5EF4-FFF2-40B4-BE49-F238E27FC236}">
                <a16:creationId xmlns:a16="http://schemas.microsoft.com/office/drawing/2014/main" id="{B386FA0B-8532-1FD5-0A34-24A7F90A64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304455" y="3429000"/>
            <a:ext cx="6588000" cy="3358325"/>
          </a:xfrm>
          <a:prstGeom prst="rect">
            <a:avLst/>
          </a:prstGeom>
          <a:effectLst>
            <a:softEdge rad="317500"/>
          </a:effectLst>
        </p:spPr>
      </p:pic>
    </p:spTree>
    <p:extLst>
      <p:ext uri="{BB962C8B-B14F-4D97-AF65-F5344CB8AC3E}">
        <p14:creationId xmlns:p14="http://schemas.microsoft.com/office/powerpoint/2010/main" val="2534322951"/>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AA52883-A44C-C264-4417-A632AD460FF1}"/>
              </a:ext>
            </a:extLst>
          </p:cNvPr>
          <p:cNvSpPr txBox="1"/>
          <p:nvPr/>
        </p:nvSpPr>
        <p:spPr>
          <a:xfrm>
            <a:off x="1485900" y="351859"/>
            <a:ext cx="10541000" cy="584775"/>
          </a:xfrm>
          <a:prstGeom prst="rect">
            <a:avLst/>
          </a:prstGeom>
          <a:noFill/>
        </p:spPr>
        <p:txBody>
          <a:bodyPr wrap="square" rtlCol="0">
            <a:spAutoFit/>
          </a:bodyPr>
          <a:lstStyle/>
          <a:p>
            <a:r>
              <a:rPr lang="fr-FR" sz="3200" b="1" dirty="0"/>
              <a:t>Lorient Vous A Présenté Les Paysages Finlandais</a:t>
            </a:r>
          </a:p>
        </p:txBody>
      </p:sp>
      <p:sp>
        <p:nvSpPr>
          <p:cNvPr id="3" name="ZoneTexte 2">
            <a:extLst>
              <a:ext uri="{FF2B5EF4-FFF2-40B4-BE49-F238E27FC236}">
                <a16:creationId xmlns:a16="http://schemas.microsoft.com/office/drawing/2014/main" id="{8FA290B7-9331-2B67-DA9F-CC9F9E3BBE28}"/>
              </a:ext>
            </a:extLst>
          </p:cNvPr>
          <p:cNvSpPr txBox="1"/>
          <p:nvPr/>
        </p:nvSpPr>
        <p:spPr>
          <a:xfrm>
            <a:off x="4025900" y="1203047"/>
            <a:ext cx="10541000" cy="584775"/>
          </a:xfrm>
          <a:prstGeom prst="rect">
            <a:avLst/>
          </a:prstGeom>
          <a:noFill/>
        </p:spPr>
        <p:txBody>
          <a:bodyPr wrap="square" rtlCol="0">
            <a:spAutoFit/>
          </a:bodyPr>
          <a:lstStyle/>
          <a:p>
            <a:r>
              <a:rPr lang="fr-FR" sz="3200" b="1" dirty="0"/>
              <a:t>Merci De Votre Visite </a:t>
            </a:r>
          </a:p>
        </p:txBody>
      </p:sp>
      <p:sp>
        <p:nvSpPr>
          <p:cNvPr id="4" name="ZoneTexte 3">
            <a:extLst>
              <a:ext uri="{FF2B5EF4-FFF2-40B4-BE49-F238E27FC236}">
                <a16:creationId xmlns:a16="http://schemas.microsoft.com/office/drawing/2014/main" id="{B9F045D0-67F7-360D-E69F-1D9AD37A69CB}"/>
              </a:ext>
            </a:extLst>
          </p:cNvPr>
          <p:cNvSpPr txBox="1"/>
          <p:nvPr/>
        </p:nvSpPr>
        <p:spPr>
          <a:xfrm>
            <a:off x="3352800" y="2054235"/>
            <a:ext cx="9613900" cy="584775"/>
          </a:xfrm>
          <a:prstGeom prst="rect">
            <a:avLst/>
          </a:prstGeom>
          <a:noFill/>
        </p:spPr>
        <p:txBody>
          <a:bodyPr wrap="square" rtlCol="0">
            <a:spAutoFit/>
          </a:bodyPr>
          <a:lstStyle/>
          <a:p>
            <a:r>
              <a:rPr lang="fr-FR" sz="3200" b="1" dirty="0"/>
              <a:t>Les Images Et Le Son Du Net</a:t>
            </a:r>
          </a:p>
        </p:txBody>
      </p:sp>
      <p:sp>
        <p:nvSpPr>
          <p:cNvPr id="5" name="ZoneTexte 4">
            <a:extLst>
              <a:ext uri="{FF2B5EF4-FFF2-40B4-BE49-F238E27FC236}">
                <a16:creationId xmlns:a16="http://schemas.microsoft.com/office/drawing/2014/main" id="{74C281F8-E879-7CA2-33FA-0DE2B084145E}"/>
              </a:ext>
            </a:extLst>
          </p:cNvPr>
          <p:cNvSpPr txBox="1"/>
          <p:nvPr/>
        </p:nvSpPr>
        <p:spPr>
          <a:xfrm>
            <a:off x="5365750" y="2905423"/>
            <a:ext cx="6070600" cy="584775"/>
          </a:xfrm>
          <a:prstGeom prst="rect">
            <a:avLst/>
          </a:prstGeom>
          <a:noFill/>
        </p:spPr>
        <p:txBody>
          <a:bodyPr wrap="square" rtlCol="0">
            <a:spAutoFit/>
          </a:bodyPr>
          <a:lstStyle/>
          <a:p>
            <a:r>
              <a:rPr lang="fr-FR" sz="3200" b="1" dirty="0"/>
              <a:t>Daniel</a:t>
            </a:r>
          </a:p>
        </p:txBody>
      </p:sp>
      <p:sp>
        <p:nvSpPr>
          <p:cNvPr id="10" name="Rectangle 9">
            <a:extLst>
              <a:ext uri="{FF2B5EF4-FFF2-40B4-BE49-F238E27FC236}">
                <a16:creationId xmlns:a16="http://schemas.microsoft.com/office/drawing/2014/main" id="{76CF52FD-6EC9-6D85-8B6D-C24D5568A493}"/>
              </a:ext>
            </a:extLst>
          </p:cNvPr>
          <p:cNvSpPr/>
          <p:nvPr/>
        </p:nvSpPr>
        <p:spPr>
          <a:xfrm>
            <a:off x="4489450" y="3852436"/>
            <a:ext cx="3911600" cy="1943100"/>
          </a:xfrm>
          <a:prstGeom prst="rect">
            <a:avLst/>
          </a:prstGeom>
          <a:blipFill dpi="0" rotWithShape="1">
            <a:blip r:embed="rId2">
              <a:extLst>
                <a:ext uri="{28A0092B-C50C-407E-A947-70E740481C1C}">
                  <a14:useLocalDpi xmlns:a14="http://schemas.microsoft.com/office/drawing/2010/main"/>
                </a:ext>
              </a:extLst>
            </a:blip>
            <a:srcRect/>
            <a:stretch>
              <a:fillRect/>
            </a:stretch>
          </a:blip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24018443"/>
      </p:ext>
    </p:extLst>
  </p:cSld>
  <p:clrMapOvr>
    <a:masterClrMapping/>
  </p:clrMapOvr>
  <mc:AlternateContent xmlns:mc="http://schemas.openxmlformats.org/markup-compatibility/2006">
    <mc:Choice xmlns:p14="http://schemas.microsoft.com/office/powerpoint/2010/main" Requires="p14">
      <p:transition spd="slow" p14:dur="5000" advClick="0" advTm="8000">
        <p14:flip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140</TotalTime>
  <Words>168</Words>
  <Application>Microsoft Office PowerPoint</Application>
  <PresentationFormat>Grand écran</PresentationFormat>
  <Paragraphs>18</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2024-05-01T14:15:39Z</dcterms:created>
  <dcterms:modified xsi:type="dcterms:W3CDTF">2024-05-02T07:30:18Z</dcterms:modified>
</cp:coreProperties>
</file>