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86" r:id="rId3"/>
    <p:sldId id="267" r:id="rId4"/>
    <p:sldId id="273" r:id="rId5"/>
    <p:sldId id="274" r:id="rId6"/>
    <p:sldId id="272" r:id="rId7"/>
    <p:sldId id="271" r:id="rId8"/>
    <p:sldId id="270" r:id="rId9"/>
    <p:sldId id="269" r:id="rId10"/>
    <p:sldId id="268" r:id="rId11"/>
    <p:sldId id="265" r:id="rId12"/>
    <p:sldId id="264" r:id="rId13"/>
    <p:sldId id="263" r:id="rId14"/>
    <p:sldId id="262" r:id="rId15"/>
    <p:sldId id="261" r:id="rId16"/>
    <p:sldId id="260" r:id="rId17"/>
    <p:sldId id="259" r:id="rId18"/>
    <p:sldId id="258" r:id="rId19"/>
    <p:sldId id="257" r:id="rId20"/>
    <p:sldId id="275" r:id="rId21"/>
    <p:sldId id="276" r:id="rId22"/>
    <p:sldId id="277" r:id="rId23"/>
    <p:sldId id="278" r:id="rId24"/>
    <p:sldId id="279" r:id="rId25"/>
    <p:sldId id="280" r:id="rId26"/>
    <p:sldId id="281" r:id="rId27"/>
    <p:sldId id="282" r:id="rId28"/>
    <p:sldId id="283" r:id="rId29"/>
    <p:sldId id="284" r:id="rId30"/>
    <p:sldId id="285" r:id="rId31"/>
    <p:sldId id="288"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4" d="100"/>
          <a:sy n="74" d="100"/>
        </p:scale>
        <p:origin x="69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EB8A6D-1B35-5B9A-199D-EE45156D84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425336E-95FC-119E-BF6D-299803B37A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A1F8355-667F-B7DA-780D-C0FC8D095A81}"/>
              </a:ext>
            </a:extLst>
          </p:cNvPr>
          <p:cNvSpPr>
            <a:spLocks noGrp="1"/>
          </p:cNvSpPr>
          <p:nvPr>
            <p:ph type="dt" sz="half" idx="10"/>
          </p:nvPr>
        </p:nvSpPr>
        <p:spPr/>
        <p:txBody>
          <a:bodyPr/>
          <a:lstStyle/>
          <a:p>
            <a:fld id="{E2153282-129A-48E8-85B6-16F413C5D736}" type="datetimeFigureOut">
              <a:rPr lang="fr-FR" smtClean="0"/>
              <a:t>06/05/2024</a:t>
            </a:fld>
            <a:endParaRPr lang="fr-FR"/>
          </a:p>
        </p:txBody>
      </p:sp>
      <p:sp>
        <p:nvSpPr>
          <p:cNvPr id="5" name="Espace réservé du pied de page 4">
            <a:extLst>
              <a:ext uri="{FF2B5EF4-FFF2-40B4-BE49-F238E27FC236}">
                <a16:creationId xmlns:a16="http://schemas.microsoft.com/office/drawing/2014/main" id="{F3EEF576-82F7-E052-7B44-C184B4FF1D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5D8C1DF-CD86-56BA-52F5-1068E23D8E18}"/>
              </a:ext>
            </a:extLst>
          </p:cNvPr>
          <p:cNvSpPr>
            <a:spLocks noGrp="1"/>
          </p:cNvSpPr>
          <p:nvPr>
            <p:ph type="sldNum" sz="quarter" idx="12"/>
          </p:nvPr>
        </p:nvSpPr>
        <p:spPr/>
        <p:txBody>
          <a:bodyPr/>
          <a:lstStyle/>
          <a:p>
            <a:fld id="{03A55415-92F5-49FB-AA1C-0908606C4EDD}" type="slidenum">
              <a:rPr lang="fr-FR" smtClean="0"/>
              <a:t>‹N°›</a:t>
            </a:fld>
            <a:endParaRPr lang="fr-FR"/>
          </a:p>
        </p:txBody>
      </p:sp>
    </p:spTree>
    <p:extLst>
      <p:ext uri="{BB962C8B-B14F-4D97-AF65-F5344CB8AC3E}">
        <p14:creationId xmlns:p14="http://schemas.microsoft.com/office/powerpoint/2010/main" val="28637350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486E60-543E-D73C-9929-E934B3FA4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B3B1A87-0955-29AA-FF5B-8EF11C08901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0ECBBED-B2B0-70D8-DF83-ED715CEB539C}"/>
              </a:ext>
            </a:extLst>
          </p:cNvPr>
          <p:cNvSpPr>
            <a:spLocks noGrp="1"/>
          </p:cNvSpPr>
          <p:nvPr>
            <p:ph type="dt" sz="half" idx="10"/>
          </p:nvPr>
        </p:nvSpPr>
        <p:spPr/>
        <p:txBody>
          <a:bodyPr/>
          <a:lstStyle/>
          <a:p>
            <a:fld id="{E2153282-129A-48E8-85B6-16F413C5D736}" type="datetimeFigureOut">
              <a:rPr lang="fr-FR" smtClean="0"/>
              <a:t>06/05/2024</a:t>
            </a:fld>
            <a:endParaRPr lang="fr-FR"/>
          </a:p>
        </p:txBody>
      </p:sp>
      <p:sp>
        <p:nvSpPr>
          <p:cNvPr id="5" name="Espace réservé du pied de page 4">
            <a:extLst>
              <a:ext uri="{FF2B5EF4-FFF2-40B4-BE49-F238E27FC236}">
                <a16:creationId xmlns:a16="http://schemas.microsoft.com/office/drawing/2014/main" id="{B0D54C1B-0C6E-D88C-13F5-9F667262D2F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AEE3E7-1CBF-5B3F-40E7-1849C26BF9F0}"/>
              </a:ext>
            </a:extLst>
          </p:cNvPr>
          <p:cNvSpPr>
            <a:spLocks noGrp="1"/>
          </p:cNvSpPr>
          <p:nvPr>
            <p:ph type="sldNum" sz="quarter" idx="12"/>
          </p:nvPr>
        </p:nvSpPr>
        <p:spPr/>
        <p:txBody>
          <a:bodyPr/>
          <a:lstStyle/>
          <a:p>
            <a:fld id="{03A55415-92F5-49FB-AA1C-0908606C4EDD}" type="slidenum">
              <a:rPr lang="fr-FR" smtClean="0"/>
              <a:t>‹N°›</a:t>
            </a:fld>
            <a:endParaRPr lang="fr-FR"/>
          </a:p>
        </p:txBody>
      </p:sp>
    </p:spTree>
    <p:extLst>
      <p:ext uri="{BB962C8B-B14F-4D97-AF65-F5344CB8AC3E}">
        <p14:creationId xmlns:p14="http://schemas.microsoft.com/office/powerpoint/2010/main" val="3801494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2A816D-B2C9-0CFB-BB05-9BB953CAC62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C3AD6F1-1E65-4187-7F7A-680ADDBD2FB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7A8FE30-BB56-6865-2C52-40228E0743C3}"/>
              </a:ext>
            </a:extLst>
          </p:cNvPr>
          <p:cNvSpPr>
            <a:spLocks noGrp="1"/>
          </p:cNvSpPr>
          <p:nvPr>
            <p:ph type="dt" sz="half" idx="10"/>
          </p:nvPr>
        </p:nvSpPr>
        <p:spPr/>
        <p:txBody>
          <a:bodyPr/>
          <a:lstStyle/>
          <a:p>
            <a:fld id="{E2153282-129A-48E8-85B6-16F413C5D736}" type="datetimeFigureOut">
              <a:rPr lang="fr-FR" smtClean="0"/>
              <a:t>06/05/2024</a:t>
            </a:fld>
            <a:endParaRPr lang="fr-FR"/>
          </a:p>
        </p:txBody>
      </p:sp>
      <p:sp>
        <p:nvSpPr>
          <p:cNvPr id="5" name="Espace réservé du pied de page 4">
            <a:extLst>
              <a:ext uri="{FF2B5EF4-FFF2-40B4-BE49-F238E27FC236}">
                <a16:creationId xmlns:a16="http://schemas.microsoft.com/office/drawing/2014/main" id="{447BAC69-9712-24A8-738F-6266E6A1F7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6C2914-71ED-4C17-EF3C-418EA5D1B788}"/>
              </a:ext>
            </a:extLst>
          </p:cNvPr>
          <p:cNvSpPr>
            <a:spLocks noGrp="1"/>
          </p:cNvSpPr>
          <p:nvPr>
            <p:ph type="sldNum" sz="quarter" idx="12"/>
          </p:nvPr>
        </p:nvSpPr>
        <p:spPr/>
        <p:txBody>
          <a:bodyPr/>
          <a:lstStyle/>
          <a:p>
            <a:fld id="{03A55415-92F5-49FB-AA1C-0908606C4EDD}" type="slidenum">
              <a:rPr lang="fr-FR" smtClean="0"/>
              <a:t>‹N°›</a:t>
            </a:fld>
            <a:endParaRPr lang="fr-FR"/>
          </a:p>
        </p:txBody>
      </p:sp>
    </p:spTree>
    <p:extLst>
      <p:ext uri="{BB962C8B-B14F-4D97-AF65-F5344CB8AC3E}">
        <p14:creationId xmlns:p14="http://schemas.microsoft.com/office/powerpoint/2010/main" val="3538109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53CF80-F2EE-FBB4-A839-A61F09F9DAA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59E150B-86F9-4360-54FD-FC248D4C5A6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F0F8AC5-AC40-8180-A676-D0B6800BF56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2F6C0E1-6920-1734-E096-D4FB0147E4C4}"/>
              </a:ext>
            </a:extLst>
          </p:cNvPr>
          <p:cNvSpPr>
            <a:spLocks noGrp="1"/>
          </p:cNvSpPr>
          <p:nvPr>
            <p:ph type="dt" sz="half" idx="10"/>
          </p:nvPr>
        </p:nvSpPr>
        <p:spPr/>
        <p:txBody>
          <a:bodyPr/>
          <a:lstStyle/>
          <a:p>
            <a:fld id="{E2153282-129A-48E8-85B6-16F413C5D736}" type="datetimeFigureOut">
              <a:rPr lang="fr-FR" smtClean="0"/>
              <a:t>06/05/2024</a:t>
            </a:fld>
            <a:endParaRPr lang="fr-FR"/>
          </a:p>
        </p:txBody>
      </p:sp>
      <p:sp>
        <p:nvSpPr>
          <p:cNvPr id="6" name="Espace réservé du pied de page 5">
            <a:extLst>
              <a:ext uri="{FF2B5EF4-FFF2-40B4-BE49-F238E27FC236}">
                <a16:creationId xmlns:a16="http://schemas.microsoft.com/office/drawing/2014/main" id="{2BE955A8-94E7-456D-1A6F-8EA17211E0B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EE19BD8-59CC-F951-52AA-59644BF1817C}"/>
              </a:ext>
            </a:extLst>
          </p:cNvPr>
          <p:cNvSpPr>
            <a:spLocks noGrp="1"/>
          </p:cNvSpPr>
          <p:nvPr>
            <p:ph type="sldNum" sz="quarter" idx="12"/>
          </p:nvPr>
        </p:nvSpPr>
        <p:spPr/>
        <p:txBody>
          <a:bodyPr/>
          <a:lstStyle/>
          <a:p>
            <a:fld id="{03A55415-92F5-49FB-AA1C-0908606C4EDD}" type="slidenum">
              <a:rPr lang="fr-FR" smtClean="0"/>
              <a:t>‹N°›</a:t>
            </a:fld>
            <a:endParaRPr lang="fr-FR"/>
          </a:p>
        </p:txBody>
      </p:sp>
    </p:spTree>
    <p:extLst>
      <p:ext uri="{BB962C8B-B14F-4D97-AF65-F5344CB8AC3E}">
        <p14:creationId xmlns:p14="http://schemas.microsoft.com/office/powerpoint/2010/main" val="2343278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F21BF8-0C3C-75FB-C592-78F80BEEF7C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B10BA0C-8701-49BE-5322-1564A4A9FC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CAAA68E-00F9-9C2F-932C-502A8F02F7A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16BF90B-C7DE-D116-C987-9C1C9C5A4F5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F7E3973-C8B6-DB51-B114-CB7A67F2DBD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1C98D74-23E4-F21A-4D15-E64EF6CC49AA}"/>
              </a:ext>
            </a:extLst>
          </p:cNvPr>
          <p:cNvSpPr>
            <a:spLocks noGrp="1"/>
          </p:cNvSpPr>
          <p:nvPr>
            <p:ph type="dt" sz="half" idx="10"/>
          </p:nvPr>
        </p:nvSpPr>
        <p:spPr/>
        <p:txBody>
          <a:bodyPr/>
          <a:lstStyle/>
          <a:p>
            <a:fld id="{E2153282-129A-48E8-85B6-16F413C5D736}" type="datetimeFigureOut">
              <a:rPr lang="fr-FR" smtClean="0"/>
              <a:t>06/05/2024</a:t>
            </a:fld>
            <a:endParaRPr lang="fr-FR"/>
          </a:p>
        </p:txBody>
      </p:sp>
      <p:sp>
        <p:nvSpPr>
          <p:cNvPr id="8" name="Espace réservé du pied de page 7">
            <a:extLst>
              <a:ext uri="{FF2B5EF4-FFF2-40B4-BE49-F238E27FC236}">
                <a16:creationId xmlns:a16="http://schemas.microsoft.com/office/drawing/2014/main" id="{F28C3CB6-1013-E6F9-C2D7-FA86E69818D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5384AF0-2194-A4A5-F557-E5FE4F790F3A}"/>
              </a:ext>
            </a:extLst>
          </p:cNvPr>
          <p:cNvSpPr>
            <a:spLocks noGrp="1"/>
          </p:cNvSpPr>
          <p:nvPr>
            <p:ph type="sldNum" sz="quarter" idx="12"/>
          </p:nvPr>
        </p:nvSpPr>
        <p:spPr/>
        <p:txBody>
          <a:bodyPr/>
          <a:lstStyle/>
          <a:p>
            <a:fld id="{03A55415-92F5-49FB-AA1C-0908606C4EDD}" type="slidenum">
              <a:rPr lang="fr-FR" smtClean="0"/>
              <a:t>‹N°›</a:t>
            </a:fld>
            <a:endParaRPr lang="fr-FR"/>
          </a:p>
        </p:txBody>
      </p:sp>
    </p:spTree>
    <p:extLst>
      <p:ext uri="{BB962C8B-B14F-4D97-AF65-F5344CB8AC3E}">
        <p14:creationId xmlns:p14="http://schemas.microsoft.com/office/powerpoint/2010/main" val="26479481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F67250-971C-3ACA-5BD0-6490EA7325D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64B73D8-5009-F167-0C2F-63FABEDE03FB}"/>
              </a:ext>
            </a:extLst>
          </p:cNvPr>
          <p:cNvSpPr>
            <a:spLocks noGrp="1"/>
          </p:cNvSpPr>
          <p:nvPr>
            <p:ph type="dt" sz="half" idx="10"/>
          </p:nvPr>
        </p:nvSpPr>
        <p:spPr/>
        <p:txBody>
          <a:bodyPr/>
          <a:lstStyle/>
          <a:p>
            <a:fld id="{E2153282-129A-48E8-85B6-16F413C5D736}" type="datetimeFigureOut">
              <a:rPr lang="fr-FR" smtClean="0"/>
              <a:t>06/05/2024</a:t>
            </a:fld>
            <a:endParaRPr lang="fr-FR"/>
          </a:p>
        </p:txBody>
      </p:sp>
      <p:sp>
        <p:nvSpPr>
          <p:cNvPr id="4" name="Espace réservé du pied de page 3">
            <a:extLst>
              <a:ext uri="{FF2B5EF4-FFF2-40B4-BE49-F238E27FC236}">
                <a16:creationId xmlns:a16="http://schemas.microsoft.com/office/drawing/2014/main" id="{F6772371-80A4-7DAD-FCE2-DB14838632E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51F6C04-2ED0-FF95-2C90-B4D09EA106EF}"/>
              </a:ext>
            </a:extLst>
          </p:cNvPr>
          <p:cNvSpPr>
            <a:spLocks noGrp="1"/>
          </p:cNvSpPr>
          <p:nvPr>
            <p:ph type="sldNum" sz="quarter" idx="12"/>
          </p:nvPr>
        </p:nvSpPr>
        <p:spPr/>
        <p:txBody>
          <a:bodyPr/>
          <a:lstStyle/>
          <a:p>
            <a:fld id="{03A55415-92F5-49FB-AA1C-0908606C4EDD}" type="slidenum">
              <a:rPr lang="fr-FR" smtClean="0"/>
              <a:t>‹N°›</a:t>
            </a:fld>
            <a:endParaRPr lang="fr-FR"/>
          </a:p>
        </p:txBody>
      </p:sp>
    </p:spTree>
    <p:extLst>
      <p:ext uri="{BB962C8B-B14F-4D97-AF65-F5344CB8AC3E}">
        <p14:creationId xmlns:p14="http://schemas.microsoft.com/office/powerpoint/2010/main" val="20750192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1AC7314-D94F-7EB4-9505-55000CEAA0D5}"/>
              </a:ext>
            </a:extLst>
          </p:cNvPr>
          <p:cNvSpPr>
            <a:spLocks noGrp="1"/>
          </p:cNvSpPr>
          <p:nvPr>
            <p:ph type="dt" sz="half" idx="10"/>
          </p:nvPr>
        </p:nvSpPr>
        <p:spPr/>
        <p:txBody>
          <a:bodyPr/>
          <a:lstStyle/>
          <a:p>
            <a:fld id="{E2153282-129A-48E8-85B6-16F413C5D736}" type="datetimeFigureOut">
              <a:rPr lang="fr-FR" smtClean="0"/>
              <a:t>06/05/2024</a:t>
            </a:fld>
            <a:endParaRPr lang="fr-FR"/>
          </a:p>
        </p:txBody>
      </p:sp>
      <p:sp>
        <p:nvSpPr>
          <p:cNvPr id="3" name="Espace réservé du pied de page 2">
            <a:extLst>
              <a:ext uri="{FF2B5EF4-FFF2-40B4-BE49-F238E27FC236}">
                <a16:creationId xmlns:a16="http://schemas.microsoft.com/office/drawing/2014/main" id="{7BDEE2EE-6FA7-3247-78EE-EA5314B6DCD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FD1209B-CE2B-62AE-89D0-145E4C432E56}"/>
              </a:ext>
            </a:extLst>
          </p:cNvPr>
          <p:cNvSpPr>
            <a:spLocks noGrp="1"/>
          </p:cNvSpPr>
          <p:nvPr>
            <p:ph type="sldNum" sz="quarter" idx="12"/>
          </p:nvPr>
        </p:nvSpPr>
        <p:spPr/>
        <p:txBody>
          <a:bodyPr/>
          <a:lstStyle/>
          <a:p>
            <a:fld id="{03A55415-92F5-49FB-AA1C-0908606C4EDD}" type="slidenum">
              <a:rPr lang="fr-FR" smtClean="0"/>
              <a:t>‹N°›</a:t>
            </a:fld>
            <a:endParaRPr lang="fr-FR"/>
          </a:p>
        </p:txBody>
      </p:sp>
    </p:spTree>
    <p:extLst>
      <p:ext uri="{BB962C8B-B14F-4D97-AF65-F5344CB8AC3E}">
        <p14:creationId xmlns:p14="http://schemas.microsoft.com/office/powerpoint/2010/main" val="16486305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7447D7-A0A8-A6D7-1290-A49C44AAD4E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65AA117-9AAB-2A99-3CDB-E57A13FEC69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9365488-DAC5-898D-A996-436925656F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699F678-64A1-DBCC-CA05-CB3E9B6F327C}"/>
              </a:ext>
            </a:extLst>
          </p:cNvPr>
          <p:cNvSpPr>
            <a:spLocks noGrp="1"/>
          </p:cNvSpPr>
          <p:nvPr>
            <p:ph type="dt" sz="half" idx="10"/>
          </p:nvPr>
        </p:nvSpPr>
        <p:spPr/>
        <p:txBody>
          <a:bodyPr/>
          <a:lstStyle/>
          <a:p>
            <a:fld id="{E2153282-129A-48E8-85B6-16F413C5D736}" type="datetimeFigureOut">
              <a:rPr lang="fr-FR" smtClean="0"/>
              <a:t>06/05/2024</a:t>
            </a:fld>
            <a:endParaRPr lang="fr-FR"/>
          </a:p>
        </p:txBody>
      </p:sp>
      <p:sp>
        <p:nvSpPr>
          <p:cNvPr id="6" name="Espace réservé du pied de page 5">
            <a:extLst>
              <a:ext uri="{FF2B5EF4-FFF2-40B4-BE49-F238E27FC236}">
                <a16:creationId xmlns:a16="http://schemas.microsoft.com/office/drawing/2014/main" id="{05A0C75D-DAC7-BE7E-AB30-CE56C443122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0962C84-19E2-E29F-D4A4-05B44F865249}"/>
              </a:ext>
            </a:extLst>
          </p:cNvPr>
          <p:cNvSpPr>
            <a:spLocks noGrp="1"/>
          </p:cNvSpPr>
          <p:nvPr>
            <p:ph type="sldNum" sz="quarter" idx="12"/>
          </p:nvPr>
        </p:nvSpPr>
        <p:spPr/>
        <p:txBody>
          <a:bodyPr/>
          <a:lstStyle/>
          <a:p>
            <a:fld id="{03A55415-92F5-49FB-AA1C-0908606C4EDD}" type="slidenum">
              <a:rPr lang="fr-FR" smtClean="0"/>
              <a:t>‹N°›</a:t>
            </a:fld>
            <a:endParaRPr lang="fr-FR"/>
          </a:p>
        </p:txBody>
      </p:sp>
    </p:spTree>
    <p:extLst>
      <p:ext uri="{BB962C8B-B14F-4D97-AF65-F5344CB8AC3E}">
        <p14:creationId xmlns:p14="http://schemas.microsoft.com/office/powerpoint/2010/main" val="3952844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B546AC-9451-0012-5C2A-CE5660D834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65E98C2-81BB-66FB-DBA7-BD0C0273A81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CA99FBD-D6AA-7BEC-1B8A-13BA153018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F465729-AD16-6A5C-A4F1-416201C9921C}"/>
              </a:ext>
            </a:extLst>
          </p:cNvPr>
          <p:cNvSpPr>
            <a:spLocks noGrp="1"/>
          </p:cNvSpPr>
          <p:nvPr>
            <p:ph type="dt" sz="half" idx="10"/>
          </p:nvPr>
        </p:nvSpPr>
        <p:spPr/>
        <p:txBody>
          <a:bodyPr/>
          <a:lstStyle/>
          <a:p>
            <a:fld id="{E2153282-129A-48E8-85B6-16F413C5D736}" type="datetimeFigureOut">
              <a:rPr lang="fr-FR" smtClean="0"/>
              <a:t>06/05/2024</a:t>
            </a:fld>
            <a:endParaRPr lang="fr-FR"/>
          </a:p>
        </p:txBody>
      </p:sp>
      <p:sp>
        <p:nvSpPr>
          <p:cNvPr id="6" name="Espace réservé du pied de page 5">
            <a:extLst>
              <a:ext uri="{FF2B5EF4-FFF2-40B4-BE49-F238E27FC236}">
                <a16:creationId xmlns:a16="http://schemas.microsoft.com/office/drawing/2014/main" id="{19FA3056-CDF0-9A58-1C9A-463591BF261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B75F910-E860-2AA0-ADB0-054764CB164B}"/>
              </a:ext>
            </a:extLst>
          </p:cNvPr>
          <p:cNvSpPr>
            <a:spLocks noGrp="1"/>
          </p:cNvSpPr>
          <p:nvPr>
            <p:ph type="sldNum" sz="quarter" idx="12"/>
          </p:nvPr>
        </p:nvSpPr>
        <p:spPr/>
        <p:txBody>
          <a:bodyPr/>
          <a:lstStyle/>
          <a:p>
            <a:fld id="{03A55415-92F5-49FB-AA1C-0908606C4EDD}" type="slidenum">
              <a:rPr lang="fr-FR" smtClean="0"/>
              <a:t>‹N°›</a:t>
            </a:fld>
            <a:endParaRPr lang="fr-FR"/>
          </a:p>
        </p:txBody>
      </p:sp>
    </p:spTree>
    <p:extLst>
      <p:ext uri="{BB962C8B-B14F-4D97-AF65-F5344CB8AC3E}">
        <p14:creationId xmlns:p14="http://schemas.microsoft.com/office/powerpoint/2010/main" val="1796322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F09EB2-64F1-8B9F-23DB-6E2EE327720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A7551CA-136F-A38C-D81B-58A5D410F33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2B2967B-95C4-EBA0-BC3E-2296D138E873}"/>
              </a:ext>
            </a:extLst>
          </p:cNvPr>
          <p:cNvSpPr>
            <a:spLocks noGrp="1"/>
          </p:cNvSpPr>
          <p:nvPr>
            <p:ph type="dt" sz="half" idx="10"/>
          </p:nvPr>
        </p:nvSpPr>
        <p:spPr/>
        <p:txBody>
          <a:bodyPr/>
          <a:lstStyle/>
          <a:p>
            <a:fld id="{E2153282-129A-48E8-85B6-16F413C5D736}" type="datetimeFigureOut">
              <a:rPr lang="fr-FR" smtClean="0"/>
              <a:t>06/05/2024</a:t>
            </a:fld>
            <a:endParaRPr lang="fr-FR"/>
          </a:p>
        </p:txBody>
      </p:sp>
      <p:sp>
        <p:nvSpPr>
          <p:cNvPr id="5" name="Espace réservé du pied de page 4">
            <a:extLst>
              <a:ext uri="{FF2B5EF4-FFF2-40B4-BE49-F238E27FC236}">
                <a16:creationId xmlns:a16="http://schemas.microsoft.com/office/drawing/2014/main" id="{F0074C28-4CB0-F7B9-8407-1176943F5C9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80E811-6CA0-980B-7DD7-FE34B3D4108C}"/>
              </a:ext>
            </a:extLst>
          </p:cNvPr>
          <p:cNvSpPr>
            <a:spLocks noGrp="1"/>
          </p:cNvSpPr>
          <p:nvPr>
            <p:ph type="sldNum" sz="quarter" idx="12"/>
          </p:nvPr>
        </p:nvSpPr>
        <p:spPr/>
        <p:txBody>
          <a:bodyPr/>
          <a:lstStyle/>
          <a:p>
            <a:fld id="{03A55415-92F5-49FB-AA1C-0908606C4EDD}" type="slidenum">
              <a:rPr lang="fr-FR" smtClean="0"/>
              <a:t>‹N°›</a:t>
            </a:fld>
            <a:endParaRPr lang="fr-FR"/>
          </a:p>
        </p:txBody>
      </p:sp>
    </p:spTree>
    <p:extLst>
      <p:ext uri="{BB962C8B-B14F-4D97-AF65-F5344CB8AC3E}">
        <p14:creationId xmlns:p14="http://schemas.microsoft.com/office/powerpoint/2010/main" val="9332200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99DFFB7-C3FF-C5AC-FDA9-AB8A3939F2A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BE1EFBA-2354-3C68-E39C-DC1DD5E105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1FA0879-77ED-01AA-6BAB-1BEA4C656C76}"/>
              </a:ext>
            </a:extLst>
          </p:cNvPr>
          <p:cNvSpPr>
            <a:spLocks noGrp="1"/>
          </p:cNvSpPr>
          <p:nvPr>
            <p:ph type="dt" sz="half" idx="10"/>
          </p:nvPr>
        </p:nvSpPr>
        <p:spPr/>
        <p:txBody>
          <a:bodyPr/>
          <a:lstStyle/>
          <a:p>
            <a:fld id="{E2153282-129A-48E8-85B6-16F413C5D736}" type="datetimeFigureOut">
              <a:rPr lang="fr-FR" smtClean="0"/>
              <a:t>06/05/2024</a:t>
            </a:fld>
            <a:endParaRPr lang="fr-FR"/>
          </a:p>
        </p:txBody>
      </p:sp>
      <p:sp>
        <p:nvSpPr>
          <p:cNvPr id="5" name="Espace réservé du pied de page 4">
            <a:extLst>
              <a:ext uri="{FF2B5EF4-FFF2-40B4-BE49-F238E27FC236}">
                <a16:creationId xmlns:a16="http://schemas.microsoft.com/office/drawing/2014/main" id="{705F9986-08B0-B066-9369-3D7BA61C53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A3912E8-AAC2-C27A-6DC6-6B74CB4C539A}"/>
              </a:ext>
            </a:extLst>
          </p:cNvPr>
          <p:cNvSpPr>
            <a:spLocks noGrp="1"/>
          </p:cNvSpPr>
          <p:nvPr>
            <p:ph type="sldNum" sz="quarter" idx="12"/>
          </p:nvPr>
        </p:nvSpPr>
        <p:spPr/>
        <p:txBody>
          <a:bodyPr/>
          <a:lstStyle/>
          <a:p>
            <a:fld id="{03A55415-92F5-49FB-AA1C-0908606C4EDD}" type="slidenum">
              <a:rPr lang="fr-FR" smtClean="0"/>
              <a:t>‹N°›</a:t>
            </a:fld>
            <a:endParaRPr lang="fr-FR"/>
          </a:p>
        </p:txBody>
      </p:sp>
    </p:spTree>
    <p:extLst>
      <p:ext uri="{BB962C8B-B14F-4D97-AF65-F5344CB8AC3E}">
        <p14:creationId xmlns:p14="http://schemas.microsoft.com/office/powerpoint/2010/main" val="11715982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2833511-00F3-B8E9-62AD-A80FC041C5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3DC6BC3-DEFB-6868-DCA8-72F0395149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FBE36C-8A0C-944C-0F63-A7A43373E8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2153282-129A-48E8-85B6-16F413C5D736}" type="datetimeFigureOut">
              <a:rPr lang="fr-FR" smtClean="0"/>
              <a:t>06/05/2024</a:t>
            </a:fld>
            <a:endParaRPr lang="fr-FR"/>
          </a:p>
        </p:txBody>
      </p:sp>
      <p:sp>
        <p:nvSpPr>
          <p:cNvPr id="5" name="Espace réservé du pied de page 4">
            <a:extLst>
              <a:ext uri="{FF2B5EF4-FFF2-40B4-BE49-F238E27FC236}">
                <a16:creationId xmlns:a16="http://schemas.microsoft.com/office/drawing/2014/main" id="{821D6B08-0868-5BFC-48D0-9BF927B548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658B498-8686-E80D-7BAC-DFA86BA086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A55415-92F5-49FB-AA1C-0908606C4EDD}" type="slidenum">
              <a:rPr lang="fr-FR" smtClean="0"/>
              <a:t>‹N°›</a:t>
            </a:fld>
            <a:endParaRPr lang="fr-FR"/>
          </a:p>
        </p:txBody>
      </p:sp>
    </p:spTree>
    <p:extLst>
      <p:ext uri="{BB962C8B-B14F-4D97-AF65-F5344CB8AC3E}">
        <p14:creationId xmlns:p14="http://schemas.microsoft.com/office/powerpoint/2010/main" val="4002903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paysage, colline&#10;&#10;Description générée automatiquement">
            <a:extLst>
              <a:ext uri="{FF2B5EF4-FFF2-40B4-BE49-F238E27FC236}">
                <a16:creationId xmlns:a16="http://schemas.microsoft.com/office/drawing/2014/main" id="{C8B07C5E-E7A8-A444-EDB5-B955573C5C0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579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D348032E-10A1-412E-637E-D577DD2BC877}"/>
              </a:ext>
            </a:extLst>
          </p:cNvPr>
          <p:cNvSpPr txBox="1"/>
          <p:nvPr/>
        </p:nvSpPr>
        <p:spPr>
          <a:xfrm>
            <a:off x="2206535" y="279000"/>
            <a:ext cx="10069830" cy="461665"/>
          </a:xfrm>
          <a:prstGeom prst="rect">
            <a:avLst/>
          </a:prstGeom>
          <a:noFill/>
        </p:spPr>
        <p:txBody>
          <a:bodyPr wrap="square" rtlCol="0">
            <a:spAutoFit/>
          </a:bodyPr>
          <a:lstStyle/>
          <a:p>
            <a:r>
              <a:rPr lang="fr-FR" sz="2400" b="1" dirty="0">
                <a:solidFill>
                  <a:srgbClr val="FFFF00"/>
                </a:solidFill>
              </a:rPr>
              <a:t>Lorient Vous Présente Le Village De Puycelsi – Le Tarn -</a:t>
            </a:r>
          </a:p>
        </p:txBody>
      </p:sp>
    </p:spTree>
    <p:extLst>
      <p:ext uri="{BB962C8B-B14F-4D97-AF65-F5344CB8AC3E}">
        <p14:creationId xmlns:p14="http://schemas.microsoft.com/office/powerpoint/2010/main" val="18703098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sndAc>
          <p:stSnd loop="1">
            <p:snd r:embed="rId2" name="Canon in D (Pachelbel) - Violin &amp; Piano.wav"/>
          </p:stSnd>
        </p:sndAc>
      </p:transition>
    </mc:Choice>
    <mc:Fallback>
      <p:transition spd="slow" advClick="0" advTm="8000">
        <p:fade/>
        <p:sndAc>
          <p:stSnd loop="1">
            <p:snd r:embed="rId2" name="Canon in D (Pachelbel) - Violin &amp; Pian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2D90108-020E-7CC4-6620-5CA9AEF66C90}"/>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5400" b="1" dirty="0"/>
              <a:t>Puycelsi, connu sous la Révolution sous le nom de </a:t>
            </a:r>
            <a:r>
              <a:rPr lang="fr-FR" sz="5400" b="1" dirty="0" err="1"/>
              <a:t>Puycelcy</a:t>
            </a:r>
            <a:r>
              <a:rPr lang="fr-FR" sz="5400" b="1" dirty="0"/>
              <a:t>-la-Montagne, est une commune française située dans le département du Tarn, en région Occitanie. Sur le plan historique et culturel, la commune est dans le Gaillacois, un pays qui doit sa notoriété à la qualité de ses vins.</a:t>
            </a:r>
          </a:p>
        </p:txBody>
      </p:sp>
    </p:spTree>
    <p:extLst>
      <p:ext uri="{BB962C8B-B14F-4D97-AF65-F5344CB8AC3E}">
        <p14:creationId xmlns:p14="http://schemas.microsoft.com/office/powerpoint/2010/main" val="316464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aysage, nuage&#10;&#10;Description générée automatiquement">
            <a:extLst>
              <a:ext uri="{FF2B5EF4-FFF2-40B4-BE49-F238E27FC236}">
                <a16:creationId xmlns:a16="http://schemas.microsoft.com/office/drawing/2014/main" id="{0A35CEA7-CD39-ACBB-F974-AFAB4E8471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4963" y="458169"/>
            <a:ext cx="9162074" cy="6120000"/>
          </a:xfrm>
          <a:prstGeom prst="rect">
            <a:avLst/>
          </a:prstGeom>
          <a:effectLst>
            <a:softEdge rad="635000"/>
          </a:effectLst>
        </p:spPr>
      </p:pic>
      <p:sp>
        <p:nvSpPr>
          <p:cNvPr id="4" name="ZoneTexte 3">
            <a:extLst>
              <a:ext uri="{FF2B5EF4-FFF2-40B4-BE49-F238E27FC236}">
                <a16:creationId xmlns:a16="http://schemas.microsoft.com/office/drawing/2014/main" id="{7B6A54D2-C00F-BE90-F4CA-67864EAF6733}"/>
              </a:ext>
            </a:extLst>
          </p:cNvPr>
          <p:cNvSpPr txBox="1"/>
          <p:nvPr/>
        </p:nvSpPr>
        <p:spPr>
          <a:xfrm>
            <a:off x="4549140" y="5777950"/>
            <a:ext cx="8425327" cy="800219"/>
          </a:xfrm>
          <a:prstGeom prst="rect">
            <a:avLst/>
          </a:prstGeom>
          <a:noFill/>
        </p:spPr>
        <p:txBody>
          <a:bodyPr wrap="square" rtlCol="0">
            <a:spAutoFit/>
          </a:bodyPr>
          <a:lstStyle/>
          <a:p>
            <a:endParaRPr lang="fr-FR" dirty="0">
              <a:solidFill>
                <a:srgbClr val="FFFF00"/>
              </a:solidFill>
            </a:endParaRPr>
          </a:p>
          <a:p>
            <a:r>
              <a:rPr lang="fr-FR" sz="2800" b="1" dirty="0">
                <a:solidFill>
                  <a:srgbClr val="FFFF00"/>
                </a:solidFill>
              </a:rPr>
              <a:t>Le village vu du nord.</a:t>
            </a:r>
          </a:p>
        </p:txBody>
      </p:sp>
    </p:spTree>
    <p:extLst>
      <p:ext uri="{BB962C8B-B14F-4D97-AF65-F5344CB8AC3E}">
        <p14:creationId xmlns:p14="http://schemas.microsoft.com/office/powerpoint/2010/main" val="30430414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herbe, ciel&#10;&#10;Description générée automatiquement">
            <a:extLst>
              <a:ext uri="{FF2B5EF4-FFF2-40B4-BE49-F238E27FC236}">
                <a16:creationId xmlns:a16="http://schemas.microsoft.com/office/drawing/2014/main" id="{FDADA7F3-7D28-D060-4552-12BEDF8FCB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830" y="279000"/>
            <a:ext cx="8400000" cy="6300000"/>
          </a:xfrm>
          <a:prstGeom prst="rect">
            <a:avLst/>
          </a:prstGeom>
          <a:ln>
            <a:solidFill>
              <a:srgbClr val="FFFF00"/>
            </a:solidFill>
          </a:ln>
          <a:effectLst>
            <a:softEdge rad="635000"/>
          </a:effectLst>
        </p:spPr>
      </p:pic>
      <p:sp>
        <p:nvSpPr>
          <p:cNvPr id="4" name="ZoneTexte 3">
            <a:extLst>
              <a:ext uri="{FF2B5EF4-FFF2-40B4-BE49-F238E27FC236}">
                <a16:creationId xmlns:a16="http://schemas.microsoft.com/office/drawing/2014/main" id="{E2A5B6EE-A646-0DAA-00C4-4C87E5FD67C5}"/>
              </a:ext>
            </a:extLst>
          </p:cNvPr>
          <p:cNvSpPr txBox="1"/>
          <p:nvPr/>
        </p:nvSpPr>
        <p:spPr>
          <a:xfrm>
            <a:off x="8426670" y="3429000"/>
            <a:ext cx="3369090" cy="1938992"/>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Plus de détails</a:t>
            </a:r>
          </a:p>
          <a:p>
            <a:r>
              <a:rPr lang="fr-FR" sz="2400" b="1" dirty="0">
                <a:solidFill>
                  <a:srgbClr val="FFFF00"/>
                </a:solidFill>
              </a:rPr>
              <a:t>Château des capitaines-gouverneurs.</a:t>
            </a:r>
          </a:p>
        </p:txBody>
      </p:sp>
    </p:spTree>
    <p:extLst>
      <p:ext uri="{BB962C8B-B14F-4D97-AF65-F5344CB8AC3E}">
        <p14:creationId xmlns:p14="http://schemas.microsoft.com/office/powerpoint/2010/main" val="41184406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tour, ciel&#10;&#10;Description générée automatiquement">
            <a:extLst>
              <a:ext uri="{FF2B5EF4-FFF2-40B4-BE49-F238E27FC236}">
                <a16:creationId xmlns:a16="http://schemas.microsoft.com/office/drawing/2014/main" id="{FDD1B0E8-4231-AB36-91D6-850EB0A3E8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89576" y="189000"/>
            <a:ext cx="2383439"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08E4943A-4798-5D95-BB98-C78F7BA756A8}"/>
              </a:ext>
            </a:extLst>
          </p:cNvPr>
          <p:cNvSpPr txBox="1"/>
          <p:nvPr/>
        </p:nvSpPr>
        <p:spPr>
          <a:xfrm>
            <a:off x="7081025" y="4080510"/>
            <a:ext cx="3114535"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Église Saint-Corneille.</a:t>
            </a:r>
          </a:p>
        </p:txBody>
      </p:sp>
      <p:pic>
        <p:nvPicPr>
          <p:cNvPr id="6" name="Image 5" descr="Une image contenant plein air, ciel, nuage, Ruines&#10;&#10;Description générée automatiquement">
            <a:extLst>
              <a:ext uri="{FF2B5EF4-FFF2-40B4-BE49-F238E27FC236}">
                <a16:creationId xmlns:a16="http://schemas.microsoft.com/office/drawing/2014/main" id="{DD0177C0-25BD-DB51-F400-2A3DB10CDE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0425" y="189000"/>
            <a:ext cx="4858485" cy="6480000"/>
          </a:xfrm>
          <a:prstGeom prst="rect">
            <a:avLst/>
          </a:prstGeom>
          <a:effectLst>
            <a:softEdge rad="635000"/>
          </a:effectLst>
        </p:spPr>
      </p:pic>
    </p:spTree>
    <p:extLst>
      <p:ext uri="{BB962C8B-B14F-4D97-AF65-F5344CB8AC3E}">
        <p14:creationId xmlns:p14="http://schemas.microsoft.com/office/powerpoint/2010/main" val="36061028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peinture, Lieux sacrés, lieu de culte&#10;&#10;Description générée automatiquement">
            <a:extLst>
              <a:ext uri="{FF2B5EF4-FFF2-40B4-BE49-F238E27FC236}">
                <a16:creationId xmlns:a16="http://schemas.microsoft.com/office/drawing/2014/main" id="{80CEA16C-4638-8CCA-2003-FED294D897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089" y="369000"/>
            <a:ext cx="6166247" cy="6120000"/>
          </a:xfrm>
          <a:prstGeom prst="rect">
            <a:avLst/>
          </a:prstGeom>
          <a:effectLst>
            <a:softEdge rad="635000"/>
          </a:effectLst>
        </p:spPr>
      </p:pic>
      <p:sp>
        <p:nvSpPr>
          <p:cNvPr id="4" name="ZoneTexte 3">
            <a:extLst>
              <a:ext uri="{FF2B5EF4-FFF2-40B4-BE49-F238E27FC236}">
                <a16:creationId xmlns:a16="http://schemas.microsoft.com/office/drawing/2014/main" id="{4601D1A4-B3B9-35DD-58DA-5CE42FCFACCD}"/>
              </a:ext>
            </a:extLst>
          </p:cNvPr>
          <p:cNvSpPr txBox="1"/>
          <p:nvPr/>
        </p:nvSpPr>
        <p:spPr>
          <a:xfrm>
            <a:off x="6315596" y="3337560"/>
            <a:ext cx="3445624" cy="1569660"/>
          </a:xfrm>
          <a:prstGeom prst="rect">
            <a:avLst/>
          </a:prstGeom>
          <a:noFill/>
        </p:spPr>
        <p:txBody>
          <a:bodyPr wrap="square" rtlCol="0">
            <a:spAutoFit/>
          </a:bodyPr>
          <a:lstStyle/>
          <a:p>
            <a:endParaRPr lang="fr-FR" sz="2400" b="1">
              <a:solidFill>
                <a:srgbClr val="FFFF00"/>
              </a:solidFill>
            </a:endParaRPr>
          </a:p>
          <a:p>
            <a:r>
              <a:rPr lang="fr-FR" sz="2400" b="1">
                <a:solidFill>
                  <a:srgbClr val="FFFF00"/>
                </a:solidFill>
              </a:rPr>
              <a:t>Plus de détails</a:t>
            </a:r>
          </a:p>
          <a:p>
            <a:r>
              <a:rPr lang="fr-FR" sz="2400" b="1">
                <a:solidFill>
                  <a:srgbClr val="FFFF00"/>
                </a:solidFill>
              </a:rPr>
              <a:t>Autel de l'église Saint-Corneille.</a:t>
            </a:r>
            <a:endParaRPr lang="fr-FR" sz="2400" b="1" dirty="0">
              <a:solidFill>
                <a:srgbClr val="FFFF00"/>
              </a:solidFill>
            </a:endParaRPr>
          </a:p>
        </p:txBody>
      </p:sp>
    </p:spTree>
    <p:extLst>
      <p:ext uri="{BB962C8B-B14F-4D97-AF65-F5344CB8AC3E}">
        <p14:creationId xmlns:p14="http://schemas.microsoft.com/office/powerpoint/2010/main" val="2637428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nuage, Ruines&#10;&#10;Description générée automatiquement">
            <a:extLst>
              <a:ext uri="{FF2B5EF4-FFF2-40B4-BE49-F238E27FC236}">
                <a16:creationId xmlns:a16="http://schemas.microsoft.com/office/drawing/2014/main" id="{DB3CDA72-9E27-9C75-699C-549689008B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0"/>
            <a:ext cx="5141893" cy="6858000"/>
          </a:xfrm>
          <a:prstGeom prst="rect">
            <a:avLst/>
          </a:prstGeom>
        </p:spPr>
      </p:pic>
    </p:spTree>
    <p:extLst>
      <p:ext uri="{BB962C8B-B14F-4D97-AF65-F5344CB8AC3E}">
        <p14:creationId xmlns:p14="http://schemas.microsoft.com/office/powerpoint/2010/main" val="14388511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fenêtre, plante&#10;&#10;Description générée automatiquement">
            <a:extLst>
              <a:ext uri="{FF2B5EF4-FFF2-40B4-BE49-F238E27FC236}">
                <a16:creationId xmlns:a16="http://schemas.microsoft.com/office/drawing/2014/main" id="{9A0785D9-48C0-DC1B-BEF0-71B1C91BA5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4629" y="189000"/>
            <a:ext cx="4453608"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ZoneTexte 5">
            <a:extLst>
              <a:ext uri="{FF2B5EF4-FFF2-40B4-BE49-F238E27FC236}">
                <a16:creationId xmlns:a16="http://schemas.microsoft.com/office/drawing/2014/main" id="{15D0BB24-F799-87BA-40B5-9174ACC2174A}"/>
              </a:ext>
            </a:extLst>
          </p:cNvPr>
          <p:cNvSpPr txBox="1"/>
          <p:nvPr/>
        </p:nvSpPr>
        <p:spPr>
          <a:xfrm>
            <a:off x="4970849" y="4629150"/>
            <a:ext cx="3486150" cy="800219"/>
          </a:xfrm>
          <a:prstGeom prst="rect">
            <a:avLst/>
          </a:prstGeom>
          <a:noFill/>
        </p:spPr>
        <p:txBody>
          <a:bodyPr wrap="square" rtlCol="0">
            <a:spAutoFit/>
          </a:bodyPr>
          <a:lstStyle/>
          <a:p>
            <a:endParaRPr lang="fr-FR" dirty="0">
              <a:solidFill>
                <a:srgbClr val="FFFF00"/>
              </a:solidFill>
            </a:endParaRPr>
          </a:p>
          <a:p>
            <a:r>
              <a:rPr lang="fr-FR" sz="2800" dirty="0">
                <a:solidFill>
                  <a:srgbClr val="FFFF00"/>
                </a:solidFill>
              </a:rPr>
              <a:t>Maison Renaissance.</a:t>
            </a:r>
            <a:endParaRPr lang="fr-FR" dirty="0">
              <a:solidFill>
                <a:srgbClr val="FFFF00"/>
              </a:solidFill>
            </a:endParaRPr>
          </a:p>
        </p:txBody>
      </p:sp>
    </p:spTree>
    <p:extLst>
      <p:ext uri="{BB962C8B-B14F-4D97-AF65-F5344CB8AC3E}">
        <p14:creationId xmlns:p14="http://schemas.microsoft.com/office/powerpoint/2010/main" val="1840730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ciel, fenêtre&#10;&#10;Description générée automatiquement">
            <a:extLst>
              <a:ext uri="{FF2B5EF4-FFF2-40B4-BE49-F238E27FC236}">
                <a16:creationId xmlns:a16="http://schemas.microsoft.com/office/drawing/2014/main" id="{F4A002BB-05A0-5FB5-42AF-F866A0AE7F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4000" y="343296"/>
            <a:ext cx="10944000" cy="5962172"/>
          </a:xfrm>
          <a:prstGeom prst="rect">
            <a:avLst/>
          </a:prstGeom>
          <a:ln>
            <a:solidFill>
              <a:srgbClr val="FFFF00"/>
            </a:solidFill>
          </a:ln>
          <a:effectLst>
            <a:softEdge rad="635000"/>
          </a:effectLst>
        </p:spPr>
      </p:pic>
      <p:sp>
        <p:nvSpPr>
          <p:cNvPr id="6" name="ZoneTexte 5">
            <a:extLst>
              <a:ext uri="{FF2B5EF4-FFF2-40B4-BE49-F238E27FC236}">
                <a16:creationId xmlns:a16="http://schemas.microsoft.com/office/drawing/2014/main" id="{015027D1-50A2-FCD5-C006-50A3D1A1070E}"/>
              </a:ext>
            </a:extLst>
          </p:cNvPr>
          <p:cNvSpPr txBox="1"/>
          <p:nvPr/>
        </p:nvSpPr>
        <p:spPr>
          <a:xfrm>
            <a:off x="5715000" y="5776040"/>
            <a:ext cx="7783830" cy="738664"/>
          </a:xfrm>
          <a:prstGeom prst="rect">
            <a:avLst/>
          </a:prstGeom>
          <a:noFill/>
        </p:spPr>
        <p:txBody>
          <a:bodyPr wrap="square" rtlCol="0">
            <a:spAutoFit/>
          </a:bodyPr>
          <a:lstStyle/>
          <a:p>
            <a:endParaRPr lang="fr-FR" dirty="0"/>
          </a:p>
          <a:p>
            <a:r>
              <a:rPr lang="fr-FR" sz="2400" b="1" dirty="0">
                <a:solidFill>
                  <a:srgbClr val="FFFF00"/>
                </a:solidFill>
              </a:rPr>
              <a:t>École.</a:t>
            </a:r>
            <a:endParaRPr lang="fr-FR" b="1" dirty="0">
              <a:solidFill>
                <a:srgbClr val="FFFF00"/>
              </a:solidFill>
            </a:endParaRPr>
          </a:p>
        </p:txBody>
      </p:sp>
    </p:spTree>
    <p:extLst>
      <p:ext uri="{BB962C8B-B14F-4D97-AF65-F5344CB8AC3E}">
        <p14:creationId xmlns:p14="http://schemas.microsoft.com/office/powerpoint/2010/main" val="6270731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bâtiment, plein air, ciel&#10;&#10;Description générée automatiquement">
            <a:extLst>
              <a:ext uri="{FF2B5EF4-FFF2-40B4-BE49-F238E27FC236}">
                <a16:creationId xmlns:a16="http://schemas.microsoft.com/office/drawing/2014/main" id="{B01D1F2E-4A2E-65D3-465B-B203A2E81F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78927" y="279000"/>
            <a:ext cx="9834145" cy="6300000"/>
          </a:xfrm>
          <a:prstGeom prst="rect">
            <a:avLst/>
          </a:prstGeom>
          <a:effectLst>
            <a:softEdge rad="635000"/>
          </a:effectLst>
        </p:spPr>
      </p:pic>
      <p:sp>
        <p:nvSpPr>
          <p:cNvPr id="4" name="ZoneTexte 3">
            <a:extLst>
              <a:ext uri="{FF2B5EF4-FFF2-40B4-BE49-F238E27FC236}">
                <a16:creationId xmlns:a16="http://schemas.microsoft.com/office/drawing/2014/main" id="{2FD58A73-8ACC-1629-45E5-3F89689495A0}"/>
              </a:ext>
            </a:extLst>
          </p:cNvPr>
          <p:cNvSpPr txBox="1"/>
          <p:nvPr/>
        </p:nvSpPr>
        <p:spPr>
          <a:xfrm>
            <a:off x="5673089" y="5624893"/>
            <a:ext cx="10424160" cy="954107"/>
          </a:xfrm>
          <a:prstGeom prst="rect">
            <a:avLst/>
          </a:prstGeom>
          <a:noFill/>
        </p:spPr>
        <p:txBody>
          <a:bodyPr wrap="square" rtlCol="0">
            <a:spAutoFit/>
          </a:bodyPr>
          <a:lstStyle/>
          <a:p>
            <a:endParaRPr lang="fr-FR" sz="2800" b="1" dirty="0">
              <a:solidFill>
                <a:srgbClr val="FFFF00"/>
              </a:solidFill>
            </a:endParaRPr>
          </a:p>
          <a:p>
            <a:r>
              <a:rPr lang="fr-FR" sz="2800" b="1" dirty="0">
                <a:solidFill>
                  <a:srgbClr val="FFFF00"/>
                </a:solidFill>
              </a:rPr>
              <a:t>Mairie.</a:t>
            </a:r>
          </a:p>
        </p:txBody>
      </p:sp>
    </p:spTree>
    <p:extLst>
      <p:ext uri="{BB962C8B-B14F-4D97-AF65-F5344CB8AC3E}">
        <p14:creationId xmlns:p14="http://schemas.microsoft.com/office/powerpoint/2010/main" val="10527365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uines&#10;&#10;Description générée automatiquement">
            <a:extLst>
              <a:ext uri="{FF2B5EF4-FFF2-40B4-BE49-F238E27FC236}">
                <a16:creationId xmlns:a16="http://schemas.microsoft.com/office/drawing/2014/main" id="{DBBB2A73-C3BE-5331-3AFE-55FC41B443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9727" y="369000"/>
            <a:ext cx="11012545" cy="6120000"/>
          </a:xfrm>
          <a:prstGeom prst="rect">
            <a:avLst/>
          </a:prstGeom>
          <a:effectLst>
            <a:softEdge rad="635000"/>
          </a:effectLst>
        </p:spPr>
      </p:pic>
      <p:sp>
        <p:nvSpPr>
          <p:cNvPr id="4" name="ZoneTexte 3">
            <a:extLst>
              <a:ext uri="{FF2B5EF4-FFF2-40B4-BE49-F238E27FC236}">
                <a16:creationId xmlns:a16="http://schemas.microsoft.com/office/drawing/2014/main" id="{519659F9-3619-DDFC-047D-F6506C80893C}"/>
              </a:ext>
            </a:extLst>
          </p:cNvPr>
          <p:cNvSpPr txBox="1"/>
          <p:nvPr/>
        </p:nvSpPr>
        <p:spPr>
          <a:xfrm>
            <a:off x="4423410" y="6027335"/>
            <a:ext cx="8938260" cy="461665"/>
          </a:xfrm>
          <a:prstGeom prst="rect">
            <a:avLst/>
          </a:prstGeom>
          <a:noFill/>
        </p:spPr>
        <p:txBody>
          <a:bodyPr wrap="square" rtlCol="0">
            <a:spAutoFit/>
          </a:bodyPr>
          <a:lstStyle/>
          <a:p>
            <a:r>
              <a:rPr lang="fr-FR" sz="2400" b="1" dirty="0">
                <a:solidFill>
                  <a:srgbClr val="FFFF00"/>
                </a:solidFill>
              </a:rPr>
              <a:t>Chapelle Saint-Roch.</a:t>
            </a:r>
          </a:p>
        </p:txBody>
      </p:sp>
    </p:spTree>
    <p:extLst>
      <p:ext uri="{BB962C8B-B14F-4D97-AF65-F5344CB8AC3E}">
        <p14:creationId xmlns:p14="http://schemas.microsoft.com/office/powerpoint/2010/main" val="37435417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fenêtre, ciel&#10;&#10;Description générée automatiquement">
            <a:extLst>
              <a:ext uri="{FF2B5EF4-FFF2-40B4-BE49-F238E27FC236}">
                <a16:creationId xmlns:a16="http://schemas.microsoft.com/office/drawing/2014/main" id="{BB9AC3A7-9C6B-0AA7-FDD3-95EDF497A3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7982" y="137339"/>
            <a:ext cx="4608000" cy="6480000"/>
          </a:xfrm>
          <a:prstGeom prst="rect">
            <a:avLst/>
          </a:prstGeom>
          <a:effectLst>
            <a:softEdge rad="317500"/>
          </a:effectLst>
        </p:spPr>
      </p:pic>
      <p:sp>
        <p:nvSpPr>
          <p:cNvPr id="8" name="ZoneTexte 7">
            <a:extLst>
              <a:ext uri="{FF2B5EF4-FFF2-40B4-BE49-F238E27FC236}">
                <a16:creationId xmlns:a16="http://schemas.microsoft.com/office/drawing/2014/main" id="{3D1EE879-6AC3-5BD7-48B5-100424654920}"/>
              </a:ext>
            </a:extLst>
          </p:cNvPr>
          <p:cNvSpPr txBox="1"/>
          <p:nvPr/>
        </p:nvSpPr>
        <p:spPr>
          <a:xfrm>
            <a:off x="5155982" y="1606337"/>
            <a:ext cx="3621600" cy="461665"/>
          </a:xfrm>
          <a:prstGeom prst="rect">
            <a:avLst/>
          </a:prstGeom>
          <a:noFill/>
        </p:spPr>
        <p:txBody>
          <a:bodyPr wrap="square" rtlCol="0">
            <a:spAutoFit/>
          </a:bodyPr>
          <a:lstStyle/>
          <a:p>
            <a:r>
              <a:rPr lang="fr-FR" sz="2400" b="1" dirty="0">
                <a:solidFill>
                  <a:srgbClr val="FFFF00"/>
                </a:solidFill>
              </a:rPr>
              <a:t>Maison commune.</a:t>
            </a:r>
          </a:p>
        </p:txBody>
      </p:sp>
      <p:pic>
        <p:nvPicPr>
          <p:cNvPr id="10" name="Image 9" descr="Une image contenant plein air, plante, ciel, voyage&#10;&#10;Description générée automatiquement">
            <a:extLst>
              <a:ext uri="{FF2B5EF4-FFF2-40B4-BE49-F238E27FC236}">
                <a16:creationId xmlns:a16="http://schemas.microsoft.com/office/drawing/2014/main" id="{C9345D2A-4A3A-4F37-09D8-35CC205BED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18007" y="3485339"/>
            <a:ext cx="4171368" cy="3132000"/>
          </a:xfrm>
          <a:prstGeom prst="rect">
            <a:avLst/>
          </a:prstGeom>
          <a:effectLst>
            <a:softEdge rad="317500"/>
          </a:effectLst>
        </p:spPr>
      </p:pic>
    </p:spTree>
    <p:extLst>
      <p:ext uri="{BB962C8B-B14F-4D97-AF65-F5344CB8AC3E}">
        <p14:creationId xmlns:p14="http://schemas.microsoft.com/office/powerpoint/2010/main" val="7722418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descr="Une image contenant nuage, plein air, ciel, arbre&#10;&#10;Description générée automatiquement">
            <a:extLst>
              <a:ext uri="{FF2B5EF4-FFF2-40B4-BE49-F238E27FC236}">
                <a16:creationId xmlns:a16="http://schemas.microsoft.com/office/drawing/2014/main" id="{ADAC19EE-8B70-3047-B63F-03AF5D70DD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850" y="205740"/>
            <a:ext cx="4068000" cy="3051000"/>
          </a:xfrm>
          <a:prstGeom prst="rect">
            <a:avLst/>
          </a:prstGeom>
          <a:effectLst>
            <a:softEdge rad="317500"/>
          </a:effectLst>
        </p:spPr>
      </p:pic>
      <p:pic>
        <p:nvPicPr>
          <p:cNvPr id="13" name="Image 12" descr="Une image contenant bâtiment, plein air, sol, meubles&#10;&#10;Description générée automatiquement">
            <a:extLst>
              <a:ext uri="{FF2B5EF4-FFF2-40B4-BE49-F238E27FC236}">
                <a16:creationId xmlns:a16="http://schemas.microsoft.com/office/drawing/2014/main" id="{8290009B-A939-8B33-093A-268B720F33B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36150" y="1920240"/>
            <a:ext cx="3132000" cy="4698000"/>
          </a:xfrm>
          <a:prstGeom prst="rect">
            <a:avLst/>
          </a:prstGeom>
          <a:ln>
            <a:solidFill>
              <a:srgbClr val="FFFF00"/>
            </a:solidFill>
          </a:ln>
          <a:effectLst>
            <a:softEdge rad="317500"/>
          </a:effectLst>
        </p:spPr>
      </p:pic>
    </p:spTree>
    <p:extLst>
      <p:ext uri="{BB962C8B-B14F-4D97-AF65-F5344CB8AC3E}">
        <p14:creationId xmlns:p14="http://schemas.microsoft.com/office/powerpoint/2010/main" val="6489227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fenêtre, bâtiment, ciel&#10;&#10;Description générée automatiquement">
            <a:extLst>
              <a:ext uri="{FF2B5EF4-FFF2-40B4-BE49-F238E27FC236}">
                <a16:creationId xmlns:a16="http://schemas.microsoft.com/office/drawing/2014/main" id="{6BBFE15B-AD0D-FA8C-B7D6-8FAB7B19AB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428" y="189000"/>
            <a:ext cx="4847035" cy="6480000"/>
          </a:xfrm>
          <a:prstGeom prst="rect">
            <a:avLst/>
          </a:prstGeom>
          <a:effectLst>
            <a:softEdge rad="317500"/>
          </a:effectLst>
        </p:spPr>
      </p:pic>
      <p:sp>
        <p:nvSpPr>
          <p:cNvPr id="6" name="ZoneTexte 5">
            <a:extLst>
              <a:ext uri="{FF2B5EF4-FFF2-40B4-BE49-F238E27FC236}">
                <a16:creationId xmlns:a16="http://schemas.microsoft.com/office/drawing/2014/main" id="{A78AC54A-27DD-43A5-393D-A5B583A7289E}"/>
              </a:ext>
            </a:extLst>
          </p:cNvPr>
          <p:cNvSpPr txBox="1"/>
          <p:nvPr/>
        </p:nvSpPr>
        <p:spPr>
          <a:xfrm>
            <a:off x="5314925" y="3703321"/>
            <a:ext cx="1562149" cy="2677656"/>
          </a:xfrm>
          <a:prstGeom prst="rect">
            <a:avLst/>
          </a:prstGeom>
          <a:noFill/>
        </p:spPr>
        <p:txBody>
          <a:bodyPr wrap="square" rtlCol="0">
            <a:spAutoFit/>
          </a:bodyPr>
          <a:lstStyle/>
          <a:p>
            <a:r>
              <a:rPr lang="fr-FR" sz="2800" b="1">
                <a:solidFill>
                  <a:srgbClr val="FFFF00"/>
                </a:solidFill>
              </a:rPr>
              <a:t>Maison en brique et à pans de bois</a:t>
            </a:r>
            <a:endParaRPr lang="fr-FR" sz="2800" b="1" dirty="0">
              <a:solidFill>
                <a:srgbClr val="FFFF00"/>
              </a:solidFill>
            </a:endParaRPr>
          </a:p>
        </p:txBody>
      </p:sp>
      <p:pic>
        <p:nvPicPr>
          <p:cNvPr id="12" name="Image 11" descr="Une image contenant plein air, fenêtre, bâtiment, ciel&#10;&#10;Description générée automatiquement">
            <a:extLst>
              <a:ext uri="{FF2B5EF4-FFF2-40B4-BE49-F238E27FC236}">
                <a16:creationId xmlns:a16="http://schemas.microsoft.com/office/drawing/2014/main" id="{573E10D5-EDEE-17CB-9029-DC42D3A029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19010" y="3177000"/>
            <a:ext cx="4656000" cy="3492000"/>
          </a:xfrm>
          <a:prstGeom prst="rect">
            <a:avLst/>
          </a:prstGeom>
          <a:ln>
            <a:solidFill>
              <a:srgbClr val="FFFF00"/>
            </a:solidFill>
          </a:ln>
          <a:effectLst>
            <a:softEdge rad="317500"/>
          </a:effectLst>
        </p:spPr>
      </p:pic>
    </p:spTree>
    <p:extLst>
      <p:ext uri="{BB962C8B-B14F-4D97-AF65-F5344CB8AC3E}">
        <p14:creationId xmlns:p14="http://schemas.microsoft.com/office/powerpoint/2010/main" val="21039827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fenêtre, plante&#10;&#10;Description générée automatiquement">
            <a:extLst>
              <a:ext uri="{FF2B5EF4-FFF2-40B4-BE49-F238E27FC236}">
                <a16:creationId xmlns:a16="http://schemas.microsoft.com/office/drawing/2014/main" id="{9048CD18-96DC-4F2E-E20B-EFFC5C9F7D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850" y="3509010"/>
            <a:ext cx="4104000" cy="3078000"/>
          </a:xfrm>
          <a:prstGeom prst="rect">
            <a:avLst/>
          </a:prstGeom>
          <a:effectLst>
            <a:softEdge rad="317500"/>
          </a:effectLst>
        </p:spPr>
      </p:pic>
      <p:pic>
        <p:nvPicPr>
          <p:cNvPr id="7" name="Image 6" descr="Une image contenant plein air, ciel, plante, sol&#10;&#10;Description générée automatiquement">
            <a:extLst>
              <a:ext uri="{FF2B5EF4-FFF2-40B4-BE49-F238E27FC236}">
                <a16:creationId xmlns:a16="http://schemas.microsoft.com/office/drawing/2014/main" id="{C22B6D39-740A-E8D5-D106-C8765DB955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79023" y="261270"/>
            <a:ext cx="3689127" cy="4932000"/>
          </a:xfrm>
          <a:prstGeom prst="rect">
            <a:avLst/>
          </a:prstGeom>
          <a:effectLst>
            <a:softEdge rad="317500"/>
          </a:effectLst>
        </p:spPr>
      </p:pic>
    </p:spTree>
    <p:extLst>
      <p:ext uri="{BB962C8B-B14F-4D97-AF65-F5344CB8AC3E}">
        <p14:creationId xmlns:p14="http://schemas.microsoft.com/office/powerpoint/2010/main" val="41004714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fenêtre&#10;&#10;Description générée automatiquement">
            <a:extLst>
              <a:ext uri="{FF2B5EF4-FFF2-40B4-BE49-F238E27FC236}">
                <a16:creationId xmlns:a16="http://schemas.microsoft.com/office/drawing/2014/main" id="{38CFDB15-6219-401C-04E7-72817F5040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420" y="332280"/>
            <a:ext cx="4368000" cy="3276000"/>
          </a:xfrm>
          <a:prstGeom prst="rect">
            <a:avLst/>
          </a:prstGeom>
          <a:effectLst>
            <a:softEdge rad="317500"/>
          </a:effectLst>
        </p:spPr>
      </p:pic>
      <p:pic>
        <p:nvPicPr>
          <p:cNvPr id="5" name="Image 4" descr="Une image contenant bâtiment, plein air, fenêtre, plante&#10;&#10;Description générée automatiquement">
            <a:extLst>
              <a:ext uri="{FF2B5EF4-FFF2-40B4-BE49-F238E27FC236}">
                <a16:creationId xmlns:a16="http://schemas.microsoft.com/office/drawing/2014/main" id="{60073606-DFFB-0049-9AEA-1A5D58B902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59580" y="3321777"/>
            <a:ext cx="4320000" cy="3240000"/>
          </a:xfrm>
          <a:prstGeom prst="rect">
            <a:avLst/>
          </a:prstGeom>
          <a:effectLst>
            <a:softEdge rad="317500"/>
          </a:effectLst>
        </p:spPr>
      </p:pic>
    </p:spTree>
    <p:extLst>
      <p:ext uri="{BB962C8B-B14F-4D97-AF65-F5344CB8AC3E}">
        <p14:creationId xmlns:p14="http://schemas.microsoft.com/office/powerpoint/2010/main" val="29324610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fenêtre, bâtiment, pot de fleurs&#10;&#10;Description générée automatiquement">
            <a:extLst>
              <a:ext uri="{FF2B5EF4-FFF2-40B4-BE49-F238E27FC236}">
                <a16:creationId xmlns:a16="http://schemas.microsoft.com/office/drawing/2014/main" id="{03A4CE57-7B4F-AD37-EC57-B110CC4945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1010" y="189000"/>
            <a:ext cx="4860000" cy="6480000"/>
          </a:xfrm>
          <a:prstGeom prst="rect">
            <a:avLst/>
          </a:prstGeom>
          <a:effectLst>
            <a:softEdge rad="317500"/>
          </a:effectLst>
        </p:spPr>
      </p:pic>
      <p:pic>
        <p:nvPicPr>
          <p:cNvPr id="7" name="Image 6" descr="Une image contenant plein air, nuage, ciel, bâtiment&#10;&#10;Description générée automatiquement">
            <a:extLst>
              <a:ext uri="{FF2B5EF4-FFF2-40B4-BE49-F238E27FC236}">
                <a16:creationId xmlns:a16="http://schemas.microsoft.com/office/drawing/2014/main" id="{C7003AAB-88EE-1D34-DC4B-691BFCA24C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76060" y="189000"/>
            <a:ext cx="4860000" cy="6480000"/>
          </a:xfrm>
          <a:prstGeom prst="rect">
            <a:avLst/>
          </a:prstGeom>
          <a:effectLst>
            <a:softEdge rad="317500"/>
          </a:effectLst>
        </p:spPr>
      </p:pic>
    </p:spTree>
    <p:extLst>
      <p:ext uri="{BB962C8B-B14F-4D97-AF65-F5344CB8AC3E}">
        <p14:creationId xmlns:p14="http://schemas.microsoft.com/office/powerpoint/2010/main" val="16432360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A50A67BC-4EFF-4831-2E6A-774DF9BA22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5290" y="189000"/>
            <a:ext cx="4860000" cy="6480000"/>
          </a:xfrm>
          <a:prstGeom prst="rect">
            <a:avLst/>
          </a:prstGeom>
          <a:effectLst>
            <a:softEdge rad="317500"/>
          </a:effectLst>
        </p:spPr>
      </p:pic>
      <p:pic>
        <p:nvPicPr>
          <p:cNvPr id="5" name="Image 4" descr="Une image contenant plein air, bâtiment, ciel, fenêtre&#10;&#10;Description générée automatiquement">
            <a:extLst>
              <a:ext uri="{FF2B5EF4-FFF2-40B4-BE49-F238E27FC236}">
                <a16:creationId xmlns:a16="http://schemas.microsoft.com/office/drawing/2014/main" id="{CF6AD00F-BFEA-75F8-F9A0-B7E681C4EA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27520" y="189000"/>
            <a:ext cx="4860000" cy="6480000"/>
          </a:xfrm>
          <a:prstGeom prst="rect">
            <a:avLst/>
          </a:prstGeom>
          <a:effectLst>
            <a:softEdge rad="317500"/>
          </a:effectLst>
        </p:spPr>
      </p:pic>
    </p:spTree>
    <p:extLst>
      <p:ext uri="{BB962C8B-B14F-4D97-AF65-F5344CB8AC3E}">
        <p14:creationId xmlns:p14="http://schemas.microsoft.com/office/powerpoint/2010/main" val="7618184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ciel&#10;&#10;Description générée automatiquement">
            <a:extLst>
              <a:ext uri="{FF2B5EF4-FFF2-40B4-BE49-F238E27FC236}">
                <a16:creationId xmlns:a16="http://schemas.microsoft.com/office/drawing/2014/main" id="{BA4B22DF-6F66-1D52-4DB1-2B8F566AC9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6740" y="189000"/>
            <a:ext cx="4860000" cy="6480000"/>
          </a:xfrm>
          <a:prstGeom prst="rect">
            <a:avLst/>
          </a:prstGeom>
          <a:effectLst>
            <a:softEdge rad="317500"/>
          </a:effectLst>
        </p:spPr>
      </p:pic>
      <p:pic>
        <p:nvPicPr>
          <p:cNvPr id="5" name="Image 4" descr="Une image contenant bâtiment, plein air, pot de fleurs, fenêtre&#10;&#10;Description générée automatiquement">
            <a:extLst>
              <a:ext uri="{FF2B5EF4-FFF2-40B4-BE49-F238E27FC236}">
                <a16:creationId xmlns:a16="http://schemas.microsoft.com/office/drawing/2014/main" id="{E2F1531A-DCF5-1499-FB6E-B844442852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45262" y="189000"/>
            <a:ext cx="4860000" cy="6480000"/>
          </a:xfrm>
          <a:prstGeom prst="rect">
            <a:avLst/>
          </a:prstGeom>
          <a:effectLst>
            <a:softEdge rad="317500"/>
          </a:effectLst>
        </p:spPr>
      </p:pic>
    </p:spTree>
    <p:extLst>
      <p:ext uri="{BB962C8B-B14F-4D97-AF65-F5344CB8AC3E}">
        <p14:creationId xmlns:p14="http://schemas.microsoft.com/office/powerpoint/2010/main" val="29387140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6F6A0354-04C4-619D-B3AE-683BD4D10D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086" y="3429000"/>
            <a:ext cx="4284000" cy="3213000"/>
          </a:xfrm>
          <a:prstGeom prst="rect">
            <a:avLst/>
          </a:prstGeom>
          <a:effectLst>
            <a:softEdge rad="317500"/>
          </a:effectLst>
        </p:spPr>
      </p:pic>
      <p:pic>
        <p:nvPicPr>
          <p:cNvPr id="5" name="Image 4" descr="Une image contenant plein air, ciel, bâtiment, arbre&#10;&#10;Description générée automatiquement">
            <a:extLst>
              <a:ext uri="{FF2B5EF4-FFF2-40B4-BE49-F238E27FC236}">
                <a16:creationId xmlns:a16="http://schemas.microsoft.com/office/drawing/2014/main" id="{361D1ABB-0B22-2F61-36B4-0FFFC6B22D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34344" y="178560"/>
            <a:ext cx="4212000" cy="3159000"/>
          </a:xfrm>
          <a:prstGeom prst="rect">
            <a:avLst/>
          </a:prstGeom>
          <a:effectLst>
            <a:softEdge rad="317500"/>
          </a:effectLst>
        </p:spPr>
      </p:pic>
    </p:spTree>
    <p:extLst>
      <p:ext uri="{BB962C8B-B14F-4D97-AF65-F5344CB8AC3E}">
        <p14:creationId xmlns:p14="http://schemas.microsoft.com/office/powerpoint/2010/main" val="28165558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tatue, Sculpture, Sculpture sur pierre, Artefact&#10;&#10;Description générée automatiquement">
            <a:extLst>
              <a:ext uri="{FF2B5EF4-FFF2-40B4-BE49-F238E27FC236}">
                <a16:creationId xmlns:a16="http://schemas.microsoft.com/office/drawing/2014/main" id="{7E5002AA-A4D1-9D71-B231-0A03EC5E29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560" y="189000"/>
            <a:ext cx="4860000" cy="6480000"/>
          </a:xfrm>
          <a:prstGeom prst="rect">
            <a:avLst/>
          </a:prstGeom>
          <a:effectLst>
            <a:softEdge rad="317500"/>
          </a:effectLst>
        </p:spPr>
      </p:pic>
      <p:pic>
        <p:nvPicPr>
          <p:cNvPr id="5" name="Image 4" descr="Une image contenant plein air, bâtiment, ciel, arbre&#10;&#10;Description générée automatiquement">
            <a:extLst>
              <a:ext uri="{FF2B5EF4-FFF2-40B4-BE49-F238E27FC236}">
                <a16:creationId xmlns:a16="http://schemas.microsoft.com/office/drawing/2014/main" id="{CFDD37FA-28CC-1E26-CDF5-837717245A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91223" y="1822500"/>
            <a:ext cx="4284000" cy="3213000"/>
          </a:xfrm>
          <a:prstGeom prst="rect">
            <a:avLst/>
          </a:prstGeom>
          <a:effectLst>
            <a:softEdge rad="317500"/>
          </a:effectLst>
        </p:spPr>
      </p:pic>
    </p:spTree>
    <p:extLst>
      <p:ext uri="{BB962C8B-B14F-4D97-AF65-F5344CB8AC3E}">
        <p14:creationId xmlns:p14="http://schemas.microsoft.com/office/powerpoint/2010/main" val="2079164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7AB725DC-888C-37D1-C470-95B54A66FA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236" y="1767297"/>
            <a:ext cx="4104000" cy="3078000"/>
          </a:xfrm>
          <a:prstGeom prst="rect">
            <a:avLst/>
          </a:prstGeom>
          <a:effectLst>
            <a:softEdge rad="317500"/>
          </a:effectLst>
        </p:spPr>
      </p:pic>
      <p:pic>
        <p:nvPicPr>
          <p:cNvPr id="5" name="Image 4" descr="Une image contenant plein air, herbe, plante, arbre&#10;&#10;Description générée automatiquement">
            <a:extLst>
              <a:ext uri="{FF2B5EF4-FFF2-40B4-BE49-F238E27FC236}">
                <a16:creationId xmlns:a16="http://schemas.microsoft.com/office/drawing/2014/main" id="{9898C2BC-C048-D4A6-5B35-EF95B0C76B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17764" y="189000"/>
            <a:ext cx="4860000" cy="6480000"/>
          </a:xfrm>
          <a:prstGeom prst="rect">
            <a:avLst/>
          </a:prstGeom>
          <a:effectLst>
            <a:softEdge rad="317500"/>
          </a:effectLst>
        </p:spPr>
      </p:pic>
    </p:spTree>
    <p:extLst>
      <p:ext uri="{BB962C8B-B14F-4D97-AF65-F5344CB8AC3E}">
        <p14:creationId xmlns:p14="http://schemas.microsoft.com/office/powerpoint/2010/main" val="40542573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che&#10;&#10;Description générée automatiquement">
            <a:extLst>
              <a:ext uri="{FF2B5EF4-FFF2-40B4-BE49-F238E27FC236}">
                <a16:creationId xmlns:a16="http://schemas.microsoft.com/office/drawing/2014/main" id="{062DBD41-0DCA-5A43-9BAF-41B35B99B2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450" y="189000"/>
            <a:ext cx="4860000" cy="6480000"/>
          </a:xfrm>
          <a:prstGeom prst="rect">
            <a:avLst/>
          </a:prstGeom>
          <a:effectLst>
            <a:softEdge rad="317500"/>
          </a:effectLst>
        </p:spPr>
      </p:pic>
      <p:pic>
        <p:nvPicPr>
          <p:cNvPr id="5" name="Image 4" descr="Une image contenant plein air, bâtiment, plante, pierre&#10;&#10;Description générée automatiquement">
            <a:extLst>
              <a:ext uri="{FF2B5EF4-FFF2-40B4-BE49-F238E27FC236}">
                <a16:creationId xmlns:a16="http://schemas.microsoft.com/office/drawing/2014/main" id="{25025A5C-9118-17AA-8844-A11ACC6575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86586" y="2178777"/>
            <a:ext cx="4248000" cy="3186000"/>
          </a:xfrm>
          <a:prstGeom prst="rect">
            <a:avLst/>
          </a:prstGeom>
          <a:effectLst>
            <a:softEdge rad="317500"/>
          </a:effectLst>
        </p:spPr>
      </p:pic>
    </p:spTree>
    <p:extLst>
      <p:ext uri="{BB962C8B-B14F-4D97-AF65-F5344CB8AC3E}">
        <p14:creationId xmlns:p14="http://schemas.microsoft.com/office/powerpoint/2010/main" val="1906239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B9DD98AF-54F5-D1D7-9076-0E8D085C71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3880" y="189000"/>
            <a:ext cx="4860000" cy="6480000"/>
          </a:xfrm>
          <a:prstGeom prst="rect">
            <a:avLst/>
          </a:prstGeom>
          <a:effectLst>
            <a:softEdge rad="317500"/>
          </a:effectLst>
        </p:spPr>
      </p:pic>
      <p:pic>
        <p:nvPicPr>
          <p:cNvPr id="5" name="Image 4" descr="Une image contenant plein air, ciel, bâtiment, arbre&#10;&#10;Description générée automatiquement">
            <a:extLst>
              <a:ext uri="{FF2B5EF4-FFF2-40B4-BE49-F238E27FC236}">
                <a16:creationId xmlns:a16="http://schemas.microsoft.com/office/drawing/2014/main" id="{ABC81926-3AA3-6813-AE23-E78802993BE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98015" y="2293076"/>
            <a:ext cx="4212000" cy="3159000"/>
          </a:xfrm>
          <a:prstGeom prst="rect">
            <a:avLst/>
          </a:prstGeom>
          <a:effectLst>
            <a:softEdge rad="317500"/>
          </a:effectLst>
        </p:spPr>
      </p:pic>
    </p:spTree>
    <p:extLst>
      <p:ext uri="{BB962C8B-B14F-4D97-AF65-F5344CB8AC3E}">
        <p14:creationId xmlns:p14="http://schemas.microsoft.com/office/powerpoint/2010/main" val="39619697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ot de fleurs, plante d’intérieur, plein air&#10;&#10;Description générée automatiquement">
            <a:extLst>
              <a:ext uri="{FF2B5EF4-FFF2-40B4-BE49-F238E27FC236}">
                <a16:creationId xmlns:a16="http://schemas.microsoft.com/office/drawing/2014/main" id="{B647175B-4335-1052-FBAA-0D20AE60F1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150" y="189000"/>
            <a:ext cx="4860000" cy="6480000"/>
          </a:xfrm>
          <a:prstGeom prst="rect">
            <a:avLst/>
          </a:prstGeom>
          <a:effectLst>
            <a:softEdge rad="317500"/>
          </a:effectLst>
        </p:spPr>
      </p:pic>
      <p:pic>
        <p:nvPicPr>
          <p:cNvPr id="5" name="Image 4" descr="Une image contenant Sculpture, statue, Sculpture sur pierre, plein air&#10;&#10;Description générée automatiquement">
            <a:extLst>
              <a:ext uri="{FF2B5EF4-FFF2-40B4-BE49-F238E27FC236}">
                <a16:creationId xmlns:a16="http://schemas.microsoft.com/office/drawing/2014/main" id="{376E2842-3130-D4FA-AA4B-B4D1F341E09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25850" y="1687287"/>
            <a:ext cx="4428000" cy="3321000"/>
          </a:xfrm>
          <a:prstGeom prst="rect">
            <a:avLst/>
          </a:prstGeom>
          <a:effectLst>
            <a:softEdge rad="317500"/>
          </a:effectLst>
        </p:spPr>
      </p:pic>
    </p:spTree>
    <p:extLst>
      <p:ext uri="{BB962C8B-B14F-4D97-AF65-F5344CB8AC3E}">
        <p14:creationId xmlns:p14="http://schemas.microsoft.com/office/powerpoint/2010/main" val="40000315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pelle, Lieux sacrés, cathédrale, bâtiment&#10;&#10;Description générée automatiquement">
            <a:extLst>
              <a:ext uri="{FF2B5EF4-FFF2-40B4-BE49-F238E27FC236}">
                <a16:creationId xmlns:a16="http://schemas.microsoft.com/office/drawing/2014/main" id="{9CC200D9-9A8B-1D99-B96D-96BE7FFA39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2806" y="3516087"/>
            <a:ext cx="4212000" cy="3159000"/>
          </a:xfrm>
          <a:prstGeom prst="rect">
            <a:avLst/>
          </a:prstGeom>
          <a:effectLst>
            <a:softEdge rad="317500"/>
          </a:effectLst>
        </p:spPr>
      </p:pic>
      <p:pic>
        <p:nvPicPr>
          <p:cNvPr id="5" name="Image 4" descr="Une image contenant chapelle, lieu de culte, Lieux sacrés, cathédrale&#10;&#10;Description générée automatiquement">
            <a:extLst>
              <a:ext uri="{FF2B5EF4-FFF2-40B4-BE49-F238E27FC236}">
                <a16:creationId xmlns:a16="http://schemas.microsoft.com/office/drawing/2014/main" id="{907BBBE9-D52B-6BBA-7B27-7C723F1968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38047" y="189957"/>
            <a:ext cx="4068000" cy="3051000"/>
          </a:xfrm>
          <a:prstGeom prst="rect">
            <a:avLst/>
          </a:prstGeom>
          <a:effectLst>
            <a:softEdge rad="317500"/>
          </a:effectLst>
        </p:spPr>
      </p:pic>
    </p:spTree>
    <p:extLst>
      <p:ext uri="{BB962C8B-B14F-4D97-AF65-F5344CB8AC3E}">
        <p14:creationId xmlns:p14="http://schemas.microsoft.com/office/powerpoint/2010/main" val="6612776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hapelle, Lieux sacrés, cathédrale&#10;&#10;Description générée automatiquement">
            <a:extLst>
              <a:ext uri="{FF2B5EF4-FFF2-40B4-BE49-F238E27FC236}">
                <a16:creationId xmlns:a16="http://schemas.microsoft.com/office/drawing/2014/main" id="{1DDDA070-9D8B-BFFE-31E5-CE96817361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086" y="216000"/>
            <a:ext cx="4284000" cy="3213000"/>
          </a:xfrm>
          <a:prstGeom prst="rect">
            <a:avLst/>
          </a:prstGeom>
          <a:effectLst>
            <a:softEdge rad="317500"/>
          </a:effectLst>
        </p:spPr>
      </p:pic>
      <p:pic>
        <p:nvPicPr>
          <p:cNvPr id="5" name="Image 4" descr="Une image contenant intérieur, meubles, fenêtre, mur&#10;&#10;Description générée automatiquement">
            <a:extLst>
              <a:ext uri="{FF2B5EF4-FFF2-40B4-BE49-F238E27FC236}">
                <a16:creationId xmlns:a16="http://schemas.microsoft.com/office/drawing/2014/main" id="{960E589F-8865-A92D-2988-620EB147755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80897" y="3582720"/>
            <a:ext cx="4068000" cy="3051000"/>
          </a:xfrm>
          <a:prstGeom prst="rect">
            <a:avLst/>
          </a:prstGeom>
          <a:effectLst>
            <a:softEdge rad="317500"/>
          </a:effectLst>
        </p:spPr>
      </p:pic>
    </p:spTree>
    <p:extLst>
      <p:ext uri="{BB962C8B-B14F-4D97-AF65-F5344CB8AC3E}">
        <p14:creationId xmlns:p14="http://schemas.microsoft.com/office/powerpoint/2010/main" val="38512172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pelle, Lieux sacrés, intérieur, lieu de culte&#10;&#10;Description générée automatiquement">
            <a:extLst>
              <a:ext uri="{FF2B5EF4-FFF2-40B4-BE49-F238E27FC236}">
                <a16:creationId xmlns:a16="http://schemas.microsoft.com/office/drawing/2014/main" id="{0722E11D-EFAB-E924-E659-5397BEA920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366" y="3195270"/>
            <a:ext cx="4608000" cy="3456000"/>
          </a:xfrm>
          <a:prstGeom prst="rect">
            <a:avLst/>
          </a:prstGeom>
          <a:effectLst>
            <a:softEdge rad="317500"/>
          </a:effectLst>
        </p:spPr>
      </p:pic>
      <p:pic>
        <p:nvPicPr>
          <p:cNvPr id="5" name="Image 4" descr="Une image contenant église, vitrail, intérieur, fenêtre&#10;&#10;Description générée automatiquement">
            <a:extLst>
              <a:ext uri="{FF2B5EF4-FFF2-40B4-BE49-F238E27FC236}">
                <a16:creationId xmlns:a16="http://schemas.microsoft.com/office/drawing/2014/main" id="{04FE721F-DFFC-FBDC-D10F-5445FA00E19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60634" y="54090"/>
            <a:ext cx="4320000" cy="3240000"/>
          </a:xfrm>
          <a:prstGeom prst="rect">
            <a:avLst/>
          </a:prstGeom>
          <a:effectLst>
            <a:softEdge rad="317500"/>
          </a:effectLst>
        </p:spPr>
      </p:pic>
    </p:spTree>
    <p:extLst>
      <p:ext uri="{BB962C8B-B14F-4D97-AF65-F5344CB8AC3E}">
        <p14:creationId xmlns:p14="http://schemas.microsoft.com/office/powerpoint/2010/main" val="29291186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pelle, cathédrale, bâtiment, Lieux sacrés&#10;&#10;Description générée automatiquement">
            <a:extLst>
              <a:ext uri="{FF2B5EF4-FFF2-40B4-BE49-F238E27FC236}">
                <a16:creationId xmlns:a16="http://schemas.microsoft.com/office/drawing/2014/main" id="{36DFEAB6-5B86-8A3C-82BE-8F3D35A8E8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086" y="302130"/>
            <a:ext cx="4032000" cy="3024000"/>
          </a:xfrm>
          <a:prstGeom prst="rect">
            <a:avLst/>
          </a:prstGeom>
          <a:effectLst>
            <a:softEdge rad="317500"/>
          </a:effectLst>
        </p:spPr>
      </p:pic>
      <p:pic>
        <p:nvPicPr>
          <p:cNvPr id="5" name="Image 4" descr="Une image contenant Lieux sacrés, lieu de culte, chapelle, église&#10;&#10;Description générée automatiquement">
            <a:extLst>
              <a:ext uri="{FF2B5EF4-FFF2-40B4-BE49-F238E27FC236}">
                <a16:creationId xmlns:a16="http://schemas.microsoft.com/office/drawing/2014/main" id="{C59955B2-B233-CDC1-DA1B-87FFA38E134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63726" y="3429000"/>
            <a:ext cx="4176000" cy="3132000"/>
          </a:xfrm>
          <a:prstGeom prst="rect">
            <a:avLst/>
          </a:prstGeom>
          <a:effectLst>
            <a:softEdge rad="317500"/>
          </a:effectLst>
        </p:spPr>
      </p:pic>
    </p:spTree>
    <p:extLst>
      <p:ext uri="{BB962C8B-B14F-4D97-AF65-F5344CB8AC3E}">
        <p14:creationId xmlns:p14="http://schemas.microsoft.com/office/powerpoint/2010/main" val="581657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ciel, Biens immobiliers&#10;&#10;Description générée automatiquement">
            <a:extLst>
              <a:ext uri="{FF2B5EF4-FFF2-40B4-BE49-F238E27FC236}">
                <a16:creationId xmlns:a16="http://schemas.microsoft.com/office/drawing/2014/main" id="{F67BC819-3FFD-C12C-D83C-C677015889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420" y="189000"/>
            <a:ext cx="4860000" cy="6480000"/>
          </a:xfrm>
          <a:prstGeom prst="rect">
            <a:avLst/>
          </a:prstGeom>
          <a:effectLst>
            <a:softEdge rad="317500"/>
          </a:effectLst>
        </p:spPr>
      </p:pic>
      <p:pic>
        <p:nvPicPr>
          <p:cNvPr id="11" name="Image 10" descr="Une image contenant plein air, ciel, plante, bâtiment&#10;&#10;Description générée automatiquement">
            <a:extLst>
              <a:ext uri="{FF2B5EF4-FFF2-40B4-BE49-F238E27FC236}">
                <a16:creationId xmlns:a16="http://schemas.microsoft.com/office/drawing/2014/main" id="{EBC8C59A-084E-630D-745E-918527F2013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75580" y="1915933"/>
            <a:ext cx="5004000" cy="3332734"/>
          </a:xfrm>
          <a:prstGeom prst="rect">
            <a:avLst/>
          </a:prstGeom>
          <a:effectLst>
            <a:softEdge rad="317500"/>
          </a:effectLst>
        </p:spPr>
      </p:pic>
    </p:spTree>
    <p:extLst>
      <p:ext uri="{BB962C8B-B14F-4D97-AF65-F5344CB8AC3E}">
        <p14:creationId xmlns:p14="http://schemas.microsoft.com/office/powerpoint/2010/main" val="4272755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9FFE901-EF4A-E1A8-581B-118D1F38C1A0}"/>
              </a:ext>
            </a:extLst>
          </p:cNvPr>
          <p:cNvSpPr txBox="1"/>
          <p:nvPr/>
        </p:nvSpPr>
        <p:spPr>
          <a:xfrm>
            <a:off x="2057400" y="975828"/>
            <a:ext cx="11702143" cy="584775"/>
          </a:xfrm>
          <a:prstGeom prst="rect">
            <a:avLst/>
          </a:prstGeom>
          <a:noFill/>
        </p:spPr>
        <p:txBody>
          <a:bodyPr wrap="square" rtlCol="0">
            <a:spAutoFit/>
          </a:bodyPr>
          <a:lstStyle/>
          <a:p>
            <a:r>
              <a:rPr lang="fr-FR" sz="3200" b="1" dirty="0">
                <a:solidFill>
                  <a:srgbClr val="FFFF00"/>
                </a:solidFill>
              </a:rPr>
              <a:t>Lorient Vous A Présenté Puycelsi – Le Tarn</a:t>
            </a:r>
          </a:p>
        </p:txBody>
      </p:sp>
      <p:sp>
        <p:nvSpPr>
          <p:cNvPr id="3" name="ZoneTexte 2">
            <a:extLst>
              <a:ext uri="{FF2B5EF4-FFF2-40B4-BE49-F238E27FC236}">
                <a16:creationId xmlns:a16="http://schemas.microsoft.com/office/drawing/2014/main" id="{D69D05D2-4F00-DABE-6DFB-DBC31A587DFB}"/>
              </a:ext>
            </a:extLst>
          </p:cNvPr>
          <p:cNvSpPr txBox="1"/>
          <p:nvPr/>
        </p:nvSpPr>
        <p:spPr>
          <a:xfrm>
            <a:off x="2721430" y="1837733"/>
            <a:ext cx="9350828"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4" name="ZoneTexte 3">
            <a:extLst>
              <a:ext uri="{FF2B5EF4-FFF2-40B4-BE49-F238E27FC236}">
                <a16:creationId xmlns:a16="http://schemas.microsoft.com/office/drawing/2014/main" id="{8C719F6A-DAED-0B79-AF02-020DEB948B13}"/>
              </a:ext>
            </a:extLst>
          </p:cNvPr>
          <p:cNvSpPr txBox="1"/>
          <p:nvPr/>
        </p:nvSpPr>
        <p:spPr>
          <a:xfrm>
            <a:off x="3956958" y="2672902"/>
            <a:ext cx="7554684"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B2FBAABC-DE63-5E99-5814-AE88D85A1CA8}"/>
              </a:ext>
            </a:extLst>
          </p:cNvPr>
          <p:cNvSpPr txBox="1"/>
          <p:nvPr/>
        </p:nvSpPr>
        <p:spPr>
          <a:xfrm>
            <a:off x="3320143" y="3639757"/>
            <a:ext cx="8512627"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6" name="ZoneTexte 5">
            <a:extLst>
              <a:ext uri="{FF2B5EF4-FFF2-40B4-BE49-F238E27FC236}">
                <a16:creationId xmlns:a16="http://schemas.microsoft.com/office/drawing/2014/main" id="{73F31E8A-231A-F598-9179-946D7C2A088B}"/>
              </a:ext>
            </a:extLst>
          </p:cNvPr>
          <p:cNvSpPr txBox="1"/>
          <p:nvPr/>
        </p:nvSpPr>
        <p:spPr>
          <a:xfrm>
            <a:off x="5290457" y="4647105"/>
            <a:ext cx="7304315"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8098566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airplane"/>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115</TotalTime>
  <Words>135</Words>
  <Application>Microsoft Office PowerPoint</Application>
  <PresentationFormat>Grand écran</PresentationFormat>
  <Paragraphs>26</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2024-05-06T10:47:38Z</dcterms:created>
  <dcterms:modified xsi:type="dcterms:W3CDTF">2024-05-06T12:57:21Z</dcterms:modified>
</cp:coreProperties>
</file>