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1" r:id="rId2"/>
    <p:sldId id="368" r:id="rId3"/>
    <p:sldId id="36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o/LsGUMbuLvI/uWfwJrhQ==" hashData="gjokk54W89y/WV3GwBK0CkZWNs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2D2D"/>
    <a:srgbClr val="D66B00"/>
    <a:srgbClr val="A73115"/>
    <a:srgbClr val="FFC285"/>
    <a:srgbClr val="401308"/>
    <a:srgbClr val="D03D1A"/>
    <a:srgbClr val="FF2121"/>
    <a:srgbClr val="050F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401" autoAdjust="0"/>
    <p:restoredTop sz="94660"/>
  </p:normalViewPr>
  <p:slideViewPr>
    <p:cSldViewPr>
      <p:cViewPr>
        <p:scale>
          <a:sx n="76" d="100"/>
          <a:sy n="76" d="100"/>
        </p:scale>
        <p:origin x="-1296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020F728-2722-46CA-9EAF-C974DCE3D69E}" type="datetimeFigureOut">
              <a:rPr lang="fr-FR"/>
              <a:pPr>
                <a:defRPr/>
              </a:pPr>
              <a:t>04/05/2024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E0D3307-F151-4AC1-ADD8-6B305394153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771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00D64FE-506D-4E90-A9F6-535A7B85437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0393B3A-FE83-4324-A79E-94B1C2770CA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00F8C6C-CA5A-48D5-ADB9-F22C0627305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344F6F-4B5B-4B99-83B3-D7C2C6046A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4825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EA9EBC-792C-4823-8DBB-73B2A47B637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9808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C998BE-E37F-469E-9919-58311CC23A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99798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93827A-FC6F-4709-BC3E-3A6FA1A7B5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13938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91E2DA-036C-44C6-B414-31455F78DA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10512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AFB951-D5C1-4120-A5B7-0B2F7FE909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62083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66C380-C5C1-4D3C-AAEF-D19E3B50825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9405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4F9E8-F845-4C83-A448-08CE1A67E8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17542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175E5D-B1C2-40F3-A1C3-193600EDDE7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8994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A927C-F2A4-44B3-8D1C-7210B647735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62416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F46703-7588-42A7-821D-7AA66BC86A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91227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FF2D2D"/>
            </a:gs>
            <a:gs pos="77000">
              <a:schemeClr val="tx2">
                <a:lumMod val="50000"/>
              </a:schemeClr>
            </a:gs>
            <a:gs pos="65667">
              <a:schemeClr val="accent4">
                <a:lumMod val="10000"/>
              </a:schemeClr>
            </a:gs>
            <a:gs pos="70000">
              <a:srgbClr val="FFC000"/>
            </a:gs>
            <a:gs pos="73000">
              <a:schemeClr val="accent4">
                <a:lumMod val="10000"/>
              </a:schemeClr>
            </a:gs>
            <a:gs pos="91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28343DB-9350-4433-9A33-E62928B615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gif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png"/><Relationship Id="rId18" Type="http://schemas.microsoft.com/office/2007/relationships/hdphoto" Target="../media/hdphoto5.wdp"/><Relationship Id="rId26" Type="http://schemas.openxmlformats.org/officeDocument/2006/relationships/image" Target="../media/image25.png"/><Relationship Id="rId39" Type="http://schemas.openxmlformats.org/officeDocument/2006/relationships/image" Target="../media/image33.jpeg"/><Relationship Id="rId21" Type="http://schemas.openxmlformats.org/officeDocument/2006/relationships/image" Target="../media/image22.png"/><Relationship Id="rId34" Type="http://schemas.openxmlformats.org/officeDocument/2006/relationships/audio" Target="../media/audio4.wav"/><Relationship Id="rId42" Type="http://schemas.openxmlformats.org/officeDocument/2006/relationships/audio" Target="../media/audio8.wav"/><Relationship Id="rId47" Type="http://schemas.openxmlformats.org/officeDocument/2006/relationships/image" Target="../media/image37.jpeg"/><Relationship Id="rId50" Type="http://schemas.openxmlformats.org/officeDocument/2006/relationships/audio" Target="../media/audio12.wav"/><Relationship Id="rId55" Type="http://schemas.openxmlformats.org/officeDocument/2006/relationships/image" Target="../media/image41.jpeg"/><Relationship Id="rId63" Type="http://schemas.openxmlformats.org/officeDocument/2006/relationships/image" Target="../media/image45.jpeg"/><Relationship Id="rId68" Type="http://schemas.openxmlformats.org/officeDocument/2006/relationships/audio" Target="../media/audio21.wav"/><Relationship Id="rId76" Type="http://schemas.microsoft.com/office/2007/relationships/hdphoto" Target="../media/hdphoto10.wdp"/><Relationship Id="rId84" Type="http://schemas.openxmlformats.org/officeDocument/2006/relationships/image" Target="../media/image56.jpeg"/><Relationship Id="rId89" Type="http://schemas.openxmlformats.org/officeDocument/2006/relationships/image" Target="../media/image60.jpeg"/><Relationship Id="rId7" Type="http://schemas.openxmlformats.org/officeDocument/2006/relationships/image" Target="../media/image12.png"/><Relationship Id="rId71" Type="http://schemas.openxmlformats.org/officeDocument/2006/relationships/image" Target="../media/image50.jpeg"/><Relationship Id="rId92" Type="http://schemas.openxmlformats.org/officeDocument/2006/relationships/image" Target="../media/image63.png"/><Relationship Id="rId2" Type="http://schemas.openxmlformats.org/officeDocument/2006/relationships/notesSlide" Target="../notesSlides/notesSlide3.xml"/><Relationship Id="rId16" Type="http://schemas.microsoft.com/office/2007/relationships/hdphoto" Target="../media/hdphoto4.wdp"/><Relationship Id="rId29" Type="http://schemas.openxmlformats.org/officeDocument/2006/relationships/image" Target="../media/image28.jpeg"/><Relationship Id="rId11" Type="http://schemas.openxmlformats.org/officeDocument/2006/relationships/image" Target="../media/image16.gif"/><Relationship Id="rId24" Type="http://schemas.microsoft.com/office/2007/relationships/hdphoto" Target="../media/hdphoto8.wdp"/><Relationship Id="rId32" Type="http://schemas.openxmlformats.org/officeDocument/2006/relationships/audio" Target="../media/audio3.wav"/><Relationship Id="rId37" Type="http://schemas.openxmlformats.org/officeDocument/2006/relationships/image" Target="../media/image32.jpeg"/><Relationship Id="rId40" Type="http://schemas.openxmlformats.org/officeDocument/2006/relationships/audio" Target="../media/audio7.wav"/><Relationship Id="rId45" Type="http://schemas.openxmlformats.org/officeDocument/2006/relationships/image" Target="../media/image36.jpeg"/><Relationship Id="rId53" Type="http://schemas.openxmlformats.org/officeDocument/2006/relationships/image" Target="../media/image40.jpeg"/><Relationship Id="rId58" Type="http://schemas.openxmlformats.org/officeDocument/2006/relationships/audio" Target="../media/audio16.wav"/><Relationship Id="rId66" Type="http://schemas.openxmlformats.org/officeDocument/2006/relationships/audio" Target="../media/audio20.wav"/><Relationship Id="rId74" Type="http://schemas.openxmlformats.org/officeDocument/2006/relationships/image" Target="../media/image4.gif"/><Relationship Id="rId79" Type="http://schemas.openxmlformats.org/officeDocument/2006/relationships/audio" Target="../media/audio23.wav"/><Relationship Id="rId87" Type="http://schemas.openxmlformats.org/officeDocument/2006/relationships/image" Target="../media/image58.jpeg"/><Relationship Id="rId5" Type="http://schemas.openxmlformats.org/officeDocument/2006/relationships/image" Target="../media/image11.png"/><Relationship Id="rId61" Type="http://schemas.openxmlformats.org/officeDocument/2006/relationships/image" Target="../media/image44.jpeg"/><Relationship Id="rId82" Type="http://schemas.openxmlformats.org/officeDocument/2006/relationships/image" Target="../media/image55.jpeg"/><Relationship Id="rId90" Type="http://schemas.openxmlformats.org/officeDocument/2006/relationships/image" Target="../media/image61.png"/><Relationship Id="rId19" Type="http://schemas.openxmlformats.org/officeDocument/2006/relationships/image" Target="../media/image21.png"/><Relationship Id="rId14" Type="http://schemas.microsoft.com/office/2007/relationships/hdphoto" Target="../media/hdphoto3.wdp"/><Relationship Id="rId22" Type="http://schemas.microsoft.com/office/2007/relationships/hdphoto" Target="../media/hdphoto7.wdp"/><Relationship Id="rId27" Type="http://schemas.openxmlformats.org/officeDocument/2006/relationships/image" Target="../media/image26.png"/><Relationship Id="rId30" Type="http://schemas.openxmlformats.org/officeDocument/2006/relationships/audio" Target="../media/audio2.wav"/><Relationship Id="rId35" Type="http://schemas.openxmlformats.org/officeDocument/2006/relationships/image" Target="../media/image31.jpeg"/><Relationship Id="rId43" Type="http://schemas.openxmlformats.org/officeDocument/2006/relationships/image" Target="../media/image35.jpeg"/><Relationship Id="rId48" Type="http://schemas.openxmlformats.org/officeDocument/2006/relationships/audio" Target="../media/audio11.wav"/><Relationship Id="rId56" Type="http://schemas.openxmlformats.org/officeDocument/2006/relationships/audio" Target="../media/audio15.wav"/><Relationship Id="rId64" Type="http://schemas.openxmlformats.org/officeDocument/2006/relationships/audio" Target="../media/audio19.wav"/><Relationship Id="rId69" Type="http://schemas.openxmlformats.org/officeDocument/2006/relationships/image" Target="../media/image48.jpeg"/><Relationship Id="rId77" Type="http://schemas.openxmlformats.org/officeDocument/2006/relationships/audio" Target="../media/audio22.wav"/><Relationship Id="rId8" Type="http://schemas.openxmlformats.org/officeDocument/2006/relationships/image" Target="../media/image13.gif"/><Relationship Id="rId51" Type="http://schemas.openxmlformats.org/officeDocument/2006/relationships/image" Target="../media/image39.jpeg"/><Relationship Id="rId72" Type="http://schemas.openxmlformats.org/officeDocument/2006/relationships/image" Target="../media/image51.jpeg"/><Relationship Id="rId80" Type="http://schemas.openxmlformats.org/officeDocument/2006/relationships/image" Target="../media/image54.jpeg"/><Relationship Id="rId85" Type="http://schemas.openxmlformats.org/officeDocument/2006/relationships/audio" Target="../media/audio26.wav"/><Relationship Id="rId93" Type="http://schemas.openxmlformats.org/officeDocument/2006/relationships/image" Target="../media/image64.png"/><Relationship Id="rId3" Type="http://schemas.openxmlformats.org/officeDocument/2006/relationships/image" Target="../media/image10.png"/><Relationship Id="rId12" Type="http://schemas.openxmlformats.org/officeDocument/2006/relationships/image" Target="../media/image17.png"/><Relationship Id="rId17" Type="http://schemas.openxmlformats.org/officeDocument/2006/relationships/image" Target="../media/image20.png"/><Relationship Id="rId25" Type="http://schemas.openxmlformats.org/officeDocument/2006/relationships/image" Target="../media/image24.gif"/><Relationship Id="rId33" Type="http://schemas.openxmlformats.org/officeDocument/2006/relationships/image" Target="../media/image30.jpeg"/><Relationship Id="rId38" Type="http://schemas.openxmlformats.org/officeDocument/2006/relationships/audio" Target="../media/audio6.wav"/><Relationship Id="rId46" Type="http://schemas.openxmlformats.org/officeDocument/2006/relationships/audio" Target="../media/audio10.wav"/><Relationship Id="rId59" Type="http://schemas.openxmlformats.org/officeDocument/2006/relationships/image" Target="../media/image43.jpeg"/><Relationship Id="rId67" Type="http://schemas.openxmlformats.org/officeDocument/2006/relationships/image" Target="../media/image47.jpeg"/><Relationship Id="rId20" Type="http://schemas.microsoft.com/office/2007/relationships/hdphoto" Target="../media/hdphoto6.wdp"/><Relationship Id="rId41" Type="http://schemas.openxmlformats.org/officeDocument/2006/relationships/image" Target="../media/image34.jpeg"/><Relationship Id="rId54" Type="http://schemas.openxmlformats.org/officeDocument/2006/relationships/audio" Target="../media/audio14.wav"/><Relationship Id="rId62" Type="http://schemas.openxmlformats.org/officeDocument/2006/relationships/audio" Target="../media/audio18.wav"/><Relationship Id="rId70" Type="http://schemas.openxmlformats.org/officeDocument/2006/relationships/image" Target="../media/image49.gif"/><Relationship Id="rId75" Type="http://schemas.openxmlformats.org/officeDocument/2006/relationships/image" Target="../media/image52.png"/><Relationship Id="rId83" Type="http://schemas.openxmlformats.org/officeDocument/2006/relationships/audio" Target="../media/audio25.wav"/><Relationship Id="rId88" Type="http://schemas.openxmlformats.org/officeDocument/2006/relationships/image" Target="../media/image59.jpeg"/><Relationship Id="rId91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5" Type="http://schemas.openxmlformats.org/officeDocument/2006/relationships/image" Target="../media/image19.png"/><Relationship Id="rId23" Type="http://schemas.openxmlformats.org/officeDocument/2006/relationships/image" Target="../media/image23.png"/><Relationship Id="rId28" Type="http://schemas.openxmlformats.org/officeDocument/2006/relationships/image" Target="../media/image27.gif"/><Relationship Id="rId36" Type="http://schemas.openxmlformats.org/officeDocument/2006/relationships/audio" Target="../media/audio5.wav"/><Relationship Id="rId49" Type="http://schemas.openxmlformats.org/officeDocument/2006/relationships/image" Target="../media/image38.jpeg"/><Relationship Id="rId57" Type="http://schemas.openxmlformats.org/officeDocument/2006/relationships/image" Target="../media/image42.jpeg"/><Relationship Id="rId10" Type="http://schemas.openxmlformats.org/officeDocument/2006/relationships/image" Target="../media/image15.gif"/><Relationship Id="rId31" Type="http://schemas.openxmlformats.org/officeDocument/2006/relationships/image" Target="../media/image29.jpeg"/><Relationship Id="rId44" Type="http://schemas.openxmlformats.org/officeDocument/2006/relationships/audio" Target="../media/audio9.wav"/><Relationship Id="rId52" Type="http://schemas.openxmlformats.org/officeDocument/2006/relationships/audio" Target="../media/audio13.wav"/><Relationship Id="rId60" Type="http://schemas.openxmlformats.org/officeDocument/2006/relationships/audio" Target="../media/audio17.wav"/><Relationship Id="rId65" Type="http://schemas.openxmlformats.org/officeDocument/2006/relationships/image" Target="../media/image46.jpeg"/><Relationship Id="rId73" Type="http://schemas.microsoft.com/office/2007/relationships/hdphoto" Target="../media/hdphoto9.wdp"/><Relationship Id="rId78" Type="http://schemas.openxmlformats.org/officeDocument/2006/relationships/image" Target="../media/image53.jpeg"/><Relationship Id="rId81" Type="http://schemas.openxmlformats.org/officeDocument/2006/relationships/audio" Target="../media/audio24.wav"/><Relationship Id="rId86" Type="http://schemas.openxmlformats.org/officeDocument/2006/relationships/image" Target="../media/image57.jpeg"/><Relationship Id="rId4" Type="http://schemas.microsoft.com/office/2007/relationships/hdphoto" Target="../media/hdphoto1.wdp"/><Relationship Id="rId9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C:\Users\Jclaude\Desktop\gggggggg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4763"/>
            <a:ext cx="9153525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820863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513" y="6021388"/>
            <a:ext cx="125730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547813" y="1196975"/>
            <a:ext cx="6048375" cy="4464050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181600" y="2790825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7746" y="1628800"/>
            <a:ext cx="3915030" cy="3677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10" descr="C:\Users\Jclaude\Desktop\enfoirés (FILEminimizer)dddd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0" y="1754188"/>
            <a:ext cx="3362325" cy="342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n t2141.wav">
            <a:hlinkClick r:id="" action="ppaction://media"/>
          </p:cNvPr>
          <p:cNvPicPr>
            <a:picLocks noRot="1" noChangeAspect="1"/>
          </p:cNvPicPr>
          <p:nvPr>
            <a:wavAudioFile r:embed="rId1" name="On trac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C:\Users\Jclaude\Desktop\gggggggg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90" y="4763"/>
            <a:ext cx="9153525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619250" y="1196975"/>
            <a:ext cx="5976938" cy="4392613"/>
          </a:xfrm>
          <a:prstGeom prst="frame">
            <a:avLst>
              <a:gd name="adj1" fmla="val 2033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aude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213100"/>
            <a:ext cx="3775075" cy="349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2555875" y="1270000"/>
            <a:ext cx="5545138" cy="432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01.On trace (Version radio)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02.Un autre monde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03.Envole-moi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04.All By </a:t>
            </a:r>
            <a:r>
              <a:rPr lang="fr-FR" sz="1100" b="1" dirty="0" err="1">
                <a:solidFill>
                  <a:srgbClr val="FFC000"/>
                </a:solidFill>
              </a:rPr>
              <a:t>Myself</a:t>
            </a:r>
            <a:r>
              <a:rPr lang="fr-FR" sz="1100" b="1" dirty="0">
                <a:solidFill>
                  <a:srgbClr val="FFC000"/>
                </a:solidFill>
              </a:rPr>
              <a:t>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05.Speed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06.J'irai où tu iras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07.Retour vers les inconnus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08.Tu es mon autre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09.La java de Broadway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10.Mourir d'aimer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11.La même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12.Si t'étais là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13.Encore et encore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14.Les feux d'artifice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15.Tableau "Mafioso Club"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16.Il a neigé sur </a:t>
            </a:r>
            <a:r>
              <a:rPr lang="fr-FR" sz="1100" b="1" dirty="0" err="1">
                <a:solidFill>
                  <a:srgbClr val="FFC000"/>
                </a:solidFill>
              </a:rPr>
              <a:t>Yesterday</a:t>
            </a:r>
            <a:r>
              <a:rPr lang="fr-FR" sz="1100" b="1" dirty="0">
                <a:solidFill>
                  <a:srgbClr val="FFC000"/>
                </a:solidFill>
              </a:rPr>
              <a:t>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17.Quand je t'aime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18.Dommage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19.Les yeux de la </a:t>
            </a:r>
            <a:r>
              <a:rPr lang="fr-FR" sz="1100" b="1" dirty="0" err="1">
                <a:solidFill>
                  <a:srgbClr val="FFC000"/>
                </a:solidFill>
              </a:rPr>
              <a:t>mama</a:t>
            </a:r>
            <a:r>
              <a:rPr lang="fr-FR" sz="1100" b="1" dirty="0">
                <a:solidFill>
                  <a:srgbClr val="FFC000"/>
                </a:solidFill>
              </a:rPr>
              <a:t>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20.Je viens dîner ce soir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21.J'ai eu trente ans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22.On trace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23.La chanson des restos (Live)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24.On trace (Version instrumentale)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25.On trace (PBO)</a:t>
            </a:r>
          </a:p>
        </p:txBody>
      </p:sp>
    </p:spTree>
    <p:extLst>
      <p:ext uri="{BB962C8B-B14F-4D97-AF65-F5344CB8AC3E}">
        <p14:creationId xmlns:p14="http://schemas.microsoft.com/office/powerpoint/2010/main" val="1893196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9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9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9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6369050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050" y="638175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14017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4656138"/>
            <a:ext cx="871537" cy="116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30" name="1 - On trace (Version radio)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2" name="2 - Un autre monde (Live)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4" name="3 - Envole-moi (Live)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6" name="4 - All By Myself (Live)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8" name="5 - Speed (Live)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40" name="6 - J'irai où tu iras (Live)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2" name="7 - Retour vers les inconnus (Live)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4" name="8 - Tu es mon autre (Live)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6" name="9 - La java de Broadway (Live)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8" name="10 - Mourir d'aimer (Live)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50" name="11 - La même (Live)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2" name="12 - Si t'étais là (Live)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4" name="13 - Encore et encore (Live)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6" name="14 - Les feux d'artifice (Live)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8" name="15 - Tableau _Mafioso Club_ (Live)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60" name="16 - Il a neigé sur Yesterday (Live)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2" name="17 - Quand je t'aime (Live)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4" name="18 - Dommage (Live)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6" name="19 - Les yeux de la mama (Live).wav"/>
            </a:hlinkClick>
          </p:cNvPr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8" name="20 - Je viens dîner ce soir (Live)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0" descr="D:\NUMEROS JUKEBOX NOIR\21 (FILEminimizer).jpg">
            <a:hlinkClick r:id="" action="ppaction://noaction" highlightClick="1">
              <a:snd r:embed="rId77" name="21 - J'ai eu trente ans (Live)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1" descr="D:\NUMEROS JUKEBOX NOIR\22 (FILEminimizer).jpg">
            <a:hlinkClick r:id="" action="ppaction://noaction" highlightClick="1">
              <a:snd r:embed="rId79" name="22 - On trace (Live)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2" descr="D:\NUMEROS JUKEBOX NOIR\23 (FILEminimizer).jpg">
            <a:hlinkClick r:id="" action="ppaction://noaction" highlightClick="1">
              <a:snd r:embed="rId81" name="23 - La chanson des restos (Live)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3" descr="D:\NUMEROS JUKEBOX NOIR\24 (FILEminimizer).jpg">
            <a:hlinkClick r:id="" action="ppaction://noaction" highlightClick="1">
              <a:snd r:embed="rId83" name="24 - On trace (Version instrumentale).wav"/>
            </a:hlinkClick>
          </p:cNvPr>
          <p:cNvPicPr>
            <a:picLocks noChangeAspect="1" noChangeArrowheads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71" descr="D:\NUMEROS JUKEBOX NOIR\25 (FILEminimizer).jpg">
            <a:hlinkClick r:id="" action="ppaction://noaction" highlightClick="1">
              <a:snd r:embed="rId85" name="25 - On trace (PBO).wav"/>
            </a:hlinkClick>
          </p:cNvPr>
          <p:cNvPicPr>
            <a:picLocks noChangeAspect="1" noChangeArrowheads="1"/>
          </p:cNvPicPr>
          <p:nvPr/>
        </p:nvPicPr>
        <p:blipFill>
          <a:blip r:embed="rId8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08188"/>
            <a:ext cx="1316038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865563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2659063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2" descr="C:\Users\JClaude\Desktop\fago3.jp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6688" y="4800600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2" descr="C:\Users\Jclaude\Desktop\enfoirés (FILEminimizer)dddd.jpg"/>
          <p:cNvPicPr>
            <a:picLocks noChangeAspect="1" noChangeArrowheads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81150"/>
            <a:ext cx="1333500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7" name="Picture 3" descr="C:\Users\JCL\Desktop\3_détouré.png"/>
          <p:cNvPicPr>
            <a:picLocks noChangeAspect="1" noChangeArrowheads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393" y="2949016"/>
            <a:ext cx="2169839" cy="2950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5403850"/>
            <a:ext cx="6550025" cy="169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157</Words>
  <Application>Microsoft Office PowerPoint</Application>
  <PresentationFormat>Affichage à l'écran (4:3)</PresentationFormat>
  <Paragraphs>28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2024-05-04T14:41:46Z</dcterms:modified>
</cp:coreProperties>
</file>