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9" r:id="rId2"/>
    <p:sldId id="337" r:id="rId3"/>
    <p:sldId id="33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hjKawzAwzaBcHvWGvfA8Q==" hashData="QJFLm0SS4LlW7MuPhKBoZA0QP6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5D6B"/>
    <a:srgbClr val="5A5A5A"/>
    <a:srgbClr val="C07200"/>
    <a:srgbClr val="DE8400"/>
    <a:srgbClr val="0051A2"/>
    <a:srgbClr val="43FFFF"/>
    <a:srgbClr val="D6A300"/>
    <a:srgbClr val="F3F329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796" autoAdjust="0"/>
    <p:restoredTop sz="94660"/>
  </p:normalViewPr>
  <p:slideViewPr>
    <p:cSldViewPr>
      <p:cViewPr>
        <p:scale>
          <a:sx n="82" d="100"/>
          <a:sy n="82" d="100"/>
        </p:scale>
        <p:origin x="-1493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D0CB51C-C271-4121-A025-45B879CFD9BC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0E76DFC-B81D-42F2-92AD-A5C070F535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4364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9557B72-7570-4B99-8270-3A701F579FC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9557B72-7570-4B99-8270-3A701F579FC9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8B6A7E-E64D-4D92-B008-52FF945C5682}" type="slidenum">
              <a:rPr lang="fr-FR" smtClean="0"/>
              <a:pPr>
                <a:defRPr/>
              </a:pPr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4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45F13-EEF6-47FB-B20C-906980000E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980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626B7E-080A-49E7-8F66-0373341EFD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8997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4712EB-0859-4F03-BCF3-26AA81B075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6176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0A1D5-110B-4DE0-8406-F3F15C383E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7605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EEC8C-4764-4A54-B555-EF2125FE20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14275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FA474-8C56-436C-AD5D-A2B088AA89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4246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E017E7-3E4A-4B5E-B90B-62AC581B87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6797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D15BDB-DA1B-4174-BEA1-D20F67D5A0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3525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657A39-0683-4FA6-9E04-CA2A1D567C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1196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8B28D-A091-4FA9-9336-E867691737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4540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CC9909-26E2-4F8E-9D17-1274039051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9099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0000"/>
            </a:gs>
            <a:gs pos="69580">
              <a:schemeClr val="tx1"/>
            </a:gs>
            <a:gs pos="39000">
              <a:schemeClr val="accent4">
                <a:lumMod val="10000"/>
              </a:schemeClr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3DBC59D-8514-4DBA-A166-ED24A6BC41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9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7.jpeg"/><Relationship Id="rId5" Type="http://schemas.openxmlformats.org/officeDocument/2006/relationships/image" Target="../media/image2.jpeg"/><Relationship Id="rId10" Type="http://schemas.microsoft.com/office/2007/relationships/hdphoto" Target="../media/hdphoto1.wdp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microsoft.com/office/2007/relationships/hdphoto" Target="../media/hdphoto2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5.gif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png"/><Relationship Id="rId18" Type="http://schemas.openxmlformats.org/officeDocument/2006/relationships/audio" Target="../media/audio3.wav"/><Relationship Id="rId26" Type="http://schemas.openxmlformats.org/officeDocument/2006/relationships/audio" Target="../media/audio7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1.wav"/><Relationship Id="rId42" Type="http://schemas.openxmlformats.org/officeDocument/2006/relationships/audio" Target="../media/audio15.wav"/><Relationship Id="rId47" Type="http://schemas.openxmlformats.org/officeDocument/2006/relationships/image" Target="../media/image35.jpeg"/><Relationship Id="rId50" Type="http://schemas.openxmlformats.org/officeDocument/2006/relationships/image" Target="../media/image38.gif"/><Relationship Id="rId55" Type="http://schemas.microsoft.com/office/2007/relationships/hdphoto" Target="../media/hdphoto8.wdp"/><Relationship Id="rId63" Type="http://schemas.microsoft.com/office/2007/relationships/hdphoto" Target="../media/hdphoto11.wdp"/><Relationship Id="rId68" Type="http://schemas.openxmlformats.org/officeDocument/2006/relationships/image" Target="../media/image49.jpeg"/><Relationship Id="rId76" Type="http://schemas.microsoft.com/office/2007/relationships/hdphoto" Target="../media/hdphoto15.wdp"/><Relationship Id="rId7" Type="http://schemas.openxmlformats.org/officeDocument/2006/relationships/image" Target="../media/image15.gif"/><Relationship Id="rId71" Type="http://schemas.openxmlformats.org/officeDocument/2006/relationships/image" Target="../media/image52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2.wav"/><Relationship Id="rId29" Type="http://schemas.openxmlformats.org/officeDocument/2006/relationships/image" Target="../media/image26.jpeg"/><Relationship Id="rId11" Type="http://schemas.microsoft.com/office/2007/relationships/hdphoto" Target="../media/hdphoto5.wdp"/><Relationship Id="rId24" Type="http://schemas.openxmlformats.org/officeDocument/2006/relationships/audio" Target="../media/audio6.wav"/><Relationship Id="rId32" Type="http://schemas.openxmlformats.org/officeDocument/2006/relationships/audio" Target="../media/audio10.wav"/><Relationship Id="rId37" Type="http://schemas.openxmlformats.org/officeDocument/2006/relationships/image" Target="../media/image30.jpeg"/><Relationship Id="rId40" Type="http://schemas.openxmlformats.org/officeDocument/2006/relationships/audio" Target="../media/audio14.wav"/><Relationship Id="rId45" Type="http://schemas.openxmlformats.org/officeDocument/2006/relationships/image" Target="../media/image34.jpeg"/><Relationship Id="rId53" Type="http://schemas.openxmlformats.org/officeDocument/2006/relationships/image" Target="../media/image40.jpeg"/><Relationship Id="rId58" Type="http://schemas.openxmlformats.org/officeDocument/2006/relationships/image" Target="../media/image43.png"/><Relationship Id="rId66" Type="http://schemas.openxmlformats.org/officeDocument/2006/relationships/image" Target="../media/image48.png"/><Relationship Id="rId74" Type="http://schemas.microsoft.com/office/2007/relationships/hdphoto" Target="../media/hdphoto14.wdp"/><Relationship Id="rId79" Type="http://schemas.openxmlformats.org/officeDocument/2006/relationships/image" Target="../media/image58.png"/><Relationship Id="rId5" Type="http://schemas.openxmlformats.org/officeDocument/2006/relationships/image" Target="../media/image13.png"/><Relationship Id="rId61" Type="http://schemas.openxmlformats.org/officeDocument/2006/relationships/image" Target="../media/image45.png"/><Relationship Id="rId82" Type="http://schemas.openxmlformats.org/officeDocument/2006/relationships/image" Target="../media/image60.jpeg"/><Relationship Id="rId10" Type="http://schemas.openxmlformats.org/officeDocument/2006/relationships/image" Target="../media/image17.png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audio" Target="../media/audio16.wav"/><Relationship Id="rId52" Type="http://schemas.microsoft.com/office/2007/relationships/hdphoto" Target="../media/hdphoto7.wdp"/><Relationship Id="rId60" Type="http://schemas.microsoft.com/office/2007/relationships/hdphoto" Target="../media/hdphoto10.wdp"/><Relationship Id="rId65" Type="http://schemas.microsoft.com/office/2007/relationships/hdphoto" Target="../media/hdphoto12.wdp"/><Relationship Id="rId73" Type="http://schemas.openxmlformats.org/officeDocument/2006/relationships/image" Target="../media/image54.png"/><Relationship Id="rId78" Type="http://schemas.openxmlformats.org/officeDocument/2006/relationships/image" Target="../media/image57.jpeg"/><Relationship Id="rId81" Type="http://schemas.openxmlformats.org/officeDocument/2006/relationships/image" Target="../media/image59.png"/><Relationship Id="rId4" Type="http://schemas.microsoft.com/office/2007/relationships/hdphoto" Target="../media/hdphoto3.wdp"/><Relationship Id="rId9" Type="http://schemas.microsoft.com/office/2007/relationships/hdphoto" Target="../media/hdphoto4.wdp"/><Relationship Id="rId14" Type="http://schemas.microsoft.com/office/2007/relationships/hdphoto" Target="../media/hdphoto6.wdp"/><Relationship Id="rId22" Type="http://schemas.openxmlformats.org/officeDocument/2006/relationships/audio" Target="../media/audio5.wav"/><Relationship Id="rId27" Type="http://schemas.openxmlformats.org/officeDocument/2006/relationships/image" Target="../media/image25.jpeg"/><Relationship Id="rId30" Type="http://schemas.openxmlformats.org/officeDocument/2006/relationships/audio" Target="../media/audio9.wav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openxmlformats.org/officeDocument/2006/relationships/image" Target="../media/image36.png"/><Relationship Id="rId56" Type="http://schemas.openxmlformats.org/officeDocument/2006/relationships/image" Target="../media/image42.png"/><Relationship Id="rId64" Type="http://schemas.openxmlformats.org/officeDocument/2006/relationships/image" Target="../media/image47.png"/><Relationship Id="rId69" Type="http://schemas.openxmlformats.org/officeDocument/2006/relationships/image" Target="../media/image50.gif"/><Relationship Id="rId77" Type="http://schemas.openxmlformats.org/officeDocument/2006/relationships/image" Target="../media/image56.jpeg"/><Relationship Id="rId8" Type="http://schemas.openxmlformats.org/officeDocument/2006/relationships/image" Target="../media/image16.png"/><Relationship Id="rId51" Type="http://schemas.openxmlformats.org/officeDocument/2006/relationships/image" Target="../media/image39.jpeg"/><Relationship Id="rId72" Type="http://schemas.openxmlformats.org/officeDocument/2006/relationships/image" Target="../media/image53.png"/><Relationship Id="rId80" Type="http://schemas.microsoft.com/office/2007/relationships/hdphoto" Target="../media/hdphoto16.wdp"/><Relationship Id="rId3" Type="http://schemas.openxmlformats.org/officeDocument/2006/relationships/image" Target="../media/image12.png"/><Relationship Id="rId12" Type="http://schemas.openxmlformats.org/officeDocument/2006/relationships/image" Target="../media/image5.gif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3.wav"/><Relationship Id="rId46" Type="http://schemas.openxmlformats.org/officeDocument/2006/relationships/audio" Target="../media/audio17.wav"/><Relationship Id="rId59" Type="http://schemas.openxmlformats.org/officeDocument/2006/relationships/image" Target="../media/image44.png"/><Relationship Id="rId67" Type="http://schemas.microsoft.com/office/2007/relationships/hdphoto" Target="../media/hdphoto13.wdp"/><Relationship Id="rId20" Type="http://schemas.openxmlformats.org/officeDocument/2006/relationships/audio" Target="../media/audio4.wav"/><Relationship Id="rId41" Type="http://schemas.openxmlformats.org/officeDocument/2006/relationships/image" Target="../media/image32.jpeg"/><Relationship Id="rId54" Type="http://schemas.openxmlformats.org/officeDocument/2006/relationships/image" Target="../media/image41.png"/><Relationship Id="rId62" Type="http://schemas.openxmlformats.org/officeDocument/2006/relationships/image" Target="../media/image46.png"/><Relationship Id="rId70" Type="http://schemas.openxmlformats.org/officeDocument/2006/relationships/image" Target="../media/image51.png"/><Relationship Id="rId75" Type="http://schemas.openxmlformats.org/officeDocument/2006/relationships/image" Target="../media/image55.jpeg"/><Relationship Id="rId83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19.gif"/><Relationship Id="rId23" Type="http://schemas.openxmlformats.org/officeDocument/2006/relationships/image" Target="../media/image23.jpeg"/><Relationship Id="rId28" Type="http://schemas.openxmlformats.org/officeDocument/2006/relationships/audio" Target="../media/audio8.wav"/><Relationship Id="rId36" Type="http://schemas.openxmlformats.org/officeDocument/2006/relationships/audio" Target="../media/audio12.wav"/><Relationship Id="rId49" Type="http://schemas.openxmlformats.org/officeDocument/2006/relationships/image" Target="../media/image37.gif"/><Relationship Id="rId57" Type="http://schemas.microsoft.com/office/2007/relationships/hdphoto" Target="../media/hdphoto9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6.wav">
            <a:hlinkClick r:id="" action="ppaction://media"/>
          </p:cNvPr>
          <p:cNvPicPr>
            <a:picLocks noRot="1" noChangeAspect="1"/>
          </p:cNvPicPr>
          <p:nvPr>
            <a:wavAudioFile r:embed="rId1" name="16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" name="Picture 2" descr="C:\Users\Solenn\Desktop\ggggg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6350"/>
            <a:ext cx="8785760" cy="6483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olenn\Desktop\Image1_Modifié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495" y="1142743"/>
            <a:ext cx="6411009" cy="457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069" y="6121929"/>
            <a:ext cx="1185862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5616" y="908050"/>
            <a:ext cx="6912768" cy="5041900"/>
          </a:xfrm>
          <a:prstGeom prst="frame">
            <a:avLst>
              <a:gd name="adj1" fmla="val 388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9" name="Picture 3" descr="C:\Users\Solenn\Desktop\The-Very-Best-Of-Laura-Branigan-3-pictur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26367" y1="12891" x2="19238" y2="18555"/>
                        <a14:foregroundMark x1="19531" y1="17969" x2="16699" y2="20801"/>
                      </a14:backgroundRemoval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035" y="1629123"/>
            <a:ext cx="3497171" cy="3497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Ellipse 19"/>
          <p:cNvSpPr/>
          <p:nvPr/>
        </p:nvSpPr>
        <p:spPr bwMode="auto">
          <a:xfrm rot="339659">
            <a:off x="5496253" y="2894538"/>
            <a:ext cx="989049" cy="966339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559" y="1669968"/>
            <a:ext cx="3709020" cy="3415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Solenn\Desktop\Image2_Modifié.jpe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765160"/>
            <a:ext cx="3293302" cy="326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896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0000"/>
            </a:gs>
            <a:gs pos="59000">
              <a:schemeClr val="tx1"/>
            </a:gs>
            <a:gs pos="55000">
              <a:srgbClr val="FF0000"/>
            </a:gs>
            <a:gs pos="47000">
              <a:schemeClr val="accent4">
                <a:lumMod val="10000"/>
              </a:schemeClr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Solenn\Desktop\ggggg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6350"/>
            <a:ext cx="8785760" cy="655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olenn\Desktop\dddd_Modifié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24744"/>
            <a:ext cx="6482258" cy="460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115616" y="908050"/>
            <a:ext cx="6912768" cy="5041900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" name="Picture 3" descr="C:\Users\Solenn\Desktop\111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70950"/>
            <a:ext cx="2649835" cy="388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411760" y="1988840"/>
            <a:ext cx="35283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rgbClr val="FF0000"/>
                </a:solidFill>
              </a:rPr>
              <a:t>o1. Self Control (Classic Summer Mix)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o2. Ti </a:t>
            </a:r>
            <a:r>
              <a:rPr lang="en-US" sz="1200" b="1" dirty="0" err="1">
                <a:solidFill>
                  <a:srgbClr val="FF0000"/>
                </a:solidFill>
              </a:rPr>
              <a:t>Amo</a:t>
            </a:r>
            <a:endParaRPr lang="en-US" sz="1200" b="1" dirty="0">
              <a:solidFill>
                <a:srgbClr val="FF0000"/>
              </a:solidFill>
            </a:endParaRPr>
          </a:p>
          <a:p>
            <a:r>
              <a:rPr lang="en-US" sz="1200" b="1" dirty="0">
                <a:solidFill>
                  <a:srgbClr val="FF0000"/>
                </a:solidFill>
              </a:rPr>
              <a:t>o3. The Lucky One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o4. Spanish Eddie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o5. Shadow Of Love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o6. Will You Still Love Me Tomorrow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o7. How Am I Supposed To Live Without You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o8. I Found Someone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o9. Gloria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1o. Shattered Glass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11. Moonlight On Water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12. Solitaire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13. Maybe Tonight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14. Power Of Love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15. The Best Was Yet To Come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16. Self Control</a:t>
            </a:r>
          </a:p>
        </p:txBody>
      </p:sp>
    </p:spTree>
    <p:extLst>
      <p:ext uri="{BB962C8B-B14F-4D97-AF65-F5344CB8AC3E}">
        <p14:creationId xmlns:p14="http://schemas.microsoft.com/office/powerpoint/2010/main" val="261429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" y="5953"/>
            <a:ext cx="9116220" cy="682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" y="-34132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7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844" y="144224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279" y="2141538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Cadre 49"/>
          <p:cNvSpPr/>
          <p:nvPr/>
        </p:nvSpPr>
        <p:spPr>
          <a:xfrm>
            <a:off x="3778249" y="1430338"/>
            <a:ext cx="1463676" cy="1422400"/>
          </a:xfrm>
          <a:prstGeom prst="frame">
            <a:avLst>
              <a:gd name="adj1" fmla="val 7564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9722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8" y="3855891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47306" y="1527147"/>
            <a:ext cx="1312862" cy="1247775"/>
          </a:xfrm>
          <a:prstGeom prst="frame">
            <a:avLst>
              <a:gd name="adj1" fmla="val 6684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9725" name="Picture 56" descr="C:\Users\Marie-Jose\Desktop\NUMEROS JUKEBOX NOIR\1 (FILEminimizer).jpg">
            <a:hlinkClick r:id="" action="ppaction://noaction" highlightClick="1">
              <a:snd r:embed="rId16" name="1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6" name="Picture 2" descr="C:\Users\Marie-Jose\Desktop\NUMEROS JUKEBOX NOIR\2 (FILEminimizer).jpg">
            <a:hlinkClick r:id="" action="ppaction://noaction" highlightClick="1">
              <a:snd r:embed="rId18" name="2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7" name="Picture 3" descr="C:\Users\Marie-Jose\Desktop\NUMEROS JUKEBOX NOIR\3 (FILEminimizer).jpg">
            <a:hlinkClick r:id="" action="ppaction://noaction" highlightClick="1">
              <a:snd r:embed="rId20" name="3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467" y="3710421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8" name="Picture 4" descr="C:\Users\Marie-Jose\Desktop\NUMEROS JUKEBOX NOIR\4 (FILEminimizer).jpg">
            <a:hlinkClick r:id="" action="ppaction://noaction" highlightClick="1">
              <a:snd r:embed="rId22" name="4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9" name="Picture 5" descr="C:\Users\Marie-Jose\Desktop\NUMEROS JUKEBOX NOIR\5 (FILEminimizer).jpg">
            <a:hlinkClick r:id="" action="ppaction://noaction" highlightClick="1">
              <a:snd r:embed="rId24" name="5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0" name="Picture 6" descr="C:\Users\Marie-Jose\Desktop\NUMEROS JUKEBOX NOIR\6 (FILEminimizer).jpg">
            <a:hlinkClick r:id="" action="ppaction://noaction" highlightClick="1">
              <a:snd r:embed="rId26" name="6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1" name="Picture 7" descr="C:\Users\Marie-Jose\Desktop\NUMEROS JUKEBOX NOIR\7 (FILEminimizer).jpg">
            <a:hlinkClick r:id="" action="ppaction://noaction" highlightClick="1">
              <a:snd r:embed="rId28" name="7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2" name="Picture 8" descr="C:\Users\Marie-Jose\Desktop\NUMEROS JUKEBOX NOIR\8 (FILEminimizer).jpg">
            <a:hlinkClick r:id="" action="ppaction://noaction" highlightClick="1">
              <a:snd r:embed="rId30" name="8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3" name="Picture 9" descr="C:\Users\Marie-Jose\Desktop\NUMEROS JUKEBOX NOIR\9 (FILEminimizer).jpg">
            <a:hlinkClick r:id="" action="ppaction://noaction" highlightClick="1">
              <a:snd r:embed="rId32" name="9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4" name="Picture 10" descr="C:\Users\Marie-Jose\Desktop\NUMEROS JUKEBOX NOIR\10 (FILEminimizer).jpg">
            <a:hlinkClick r:id="" action="ppaction://noaction" highlightClick="1">
              <a:snd r:embed="rId34" name="10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413" y="3417888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6" name="Picture 11" descr="C:\Users\Marie-Jose\Desktop\NUMEROS JUKEBOX NOIR\11 (FILEminimizer).jpg">
            <a:hlinkClick r:id="" action="ppaction://noaction" highlightClick="1">
              <a:snd r:embed="rId36" name="11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7" name="Picture 12" descr="C:\Users\Marie-Jose\Desktop\NUMEROS JUKEBOX NOIR\12 (FILEminimizer).jpg">
            <a:hlinkClick r:id="" action="ppaction://noaction" highlightClick="1">
              <a:snd r:embed="rId38" name="12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8" name="Picture 13" descr="C:\Users\Marie-Jose\Desktop\NUMEROS JUKEBOX NOIR\13 (FILEminimizer).jpg">
            <a:hlinkClick r:id="" action="ppaction://noaction" highlightClick="1">
              <a:snd r:embed="rId40" name="13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4664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9" name="Picture 14" descr="C:\Users\Marie-Jose\Desktop\NUMEROS JUKEBOX NOIR\14 (FILEminimizer).jpg">
            <a:hlinkClick r:id="" action="ppaction://noaction" highlightClick="1">
              <a:snd r:embed="rId42" name="14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40" name="Picture 15" descr="C:\Users\Marie-Jose\Desktop\NUMEROS JUKEBOX NOIR\15 (FILEminimizer).jpg">
            <a:hlinkClick r:id="" action="ppaction://noaction" highlightClick="1">
              <a:snd r:embed="rId44" name="15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41" name="Picture 16" descr="C:\Users\Marie-Jose\Desktop\NUMEROS JUKEBOX NOIR\16 (FILEminimizer).jpg">
            <a:hlinkClick r:id="" action="ppaction://noaction" highlightClick="1">
              <a:snd r:embed="rId46" name="lllll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8908"/>
            <a:ext cx="9061451" cy="142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631" y="636337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41544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7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9056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7814" y="5018546"/>
            <a:ext cx="688706" cy="917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21" y="4284664"/>
            <a:ext cx="554037" cy="1636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 descr="C:\Users\christelle\Desktop\Image2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1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D:\SMYLET\BOUGEOIR 2.pn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886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D:\SMYLET\BOUGEOIR 2.pn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4" y="2231009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1635" y="3340100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2" y="3910012"/>
            <a:ext cx="1473201" cy="1450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1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0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7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12" name="Image 10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631" y="1408111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7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Solenn\Desktop\7726507jpg.jp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ackgroundRemoval t="0" b="100000" l="600" r="97200">
                        <a14:foregroundMark x1="56000" y1="12800" x2="59400" y2="13000"/>
                        <a14:backgroundMark x1="82200" y1="45400" x2="77200" y2="99600"/>
                        <a14:backgroundMark x1="62800" y1="66600" x2="63800" y2="71800"/>
                        <a14:backgroundMark x1="24600" y1="65200" x2="13000" y2="99600"/>
                        <a14:backgroundMark x1="32200" y1="82000" x2="31400" y2="85200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130" y="2470027"/>
            <a:ext cx="3661815" cy="366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5" cstate="print">
              <a:extLst>
                <a:ext uri="{BEBA8EAE-BF5A-486C-A8C5-ECC9F3942E4B}">
                  <a14:imgProps xmlns:a14="http://schemas.microsoft.com/office/drawing/2010/main">
                    <a14:imgLayer r:embed="rId76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7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062" y="325751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4" descr="D:\SMYLET\1 (FILEmini.jpg"/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821" y="2754313"/>
            <a:ext cx="1304925" cy="455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2" descr="C:\Users\christelle\Desktop\tabe.jp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ackgroundRemoval t="0" b="100000" l="0" r="100000">
                        <a14:backgroundMark x1="44133" y1="9259" x2="55692" y2="101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348" y="5731236"/>
            <a:ext cx="582615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C:\Users\Solenn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131" y="5921325"/>
            <a:ext cx="620713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2" descr="C:\Users\Solenn\Desktop\ggggg_Modifié.jpe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775" y="1613657"/>
            <a:ext cx="1156728" cy="107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Solenn\Desktop\Image2_Modifié.jpeg"/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118" y="1843787"/>
            <a:ext cx="636042" cy="63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536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</Words>
  <Application>Microsoft Office PowerPoint</Application>
  <PresentationFormat>Affichage à l'écran (4:3)</PresentationFormat>
  <Paragraphs>19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2024-05-05T07:54:13Z</dcterms:modified>
</cp:coreProperties>
</file>