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250" autoAdjust="0"/>
    <p:restoredTop sz="94660"/>
  </p:normalViewPr>
  <p:slideViewPr>
    <p:cSldViewPr snapToGrid="0">
      <p:cViewPr varScale="1">
        <p:scale>
          <a:sx n="74" d="100"/>
          <a:sy n="74" d="100"/>
        </p:scale>
        <p:origin x="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0E539-2E6C-03A2-639E-7F71DCF589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8F905CA-EFF4-494F-7377-886D3DE571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BF916-F78D-9308-45CF-5779703E2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C21E0E-9BE0-51E0-882B-B822B4D5F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3EFD8C-FB9D-8522-B09B-DFB21FDA8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35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AF9D5A-CD77-975C-BC56-0B52B4DAA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9F9440-5699-BB85-2672-C26FE4392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E17FA9-7534-3D4A-A7B0-2254FAFF5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CC693E-3DFE-40EF-E990-CC703B313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9FA701-70DE-120A-27EB-46E7ACA1F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0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826CB4-E269-3000-2FB1-D5029F62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3B0FA3-432D-A448-113E-A3D6D46B4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9AC38C-34C2-8D6A-F165-EB235AF5B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6CF474-62D1-1C97-6399-C18D5432D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41D195-4467-C85E-4B38-580B6DA05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95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951872-43F9-2C60-250C-FD2B10120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59EBA3-9707-A9E0-26CF-7479E2F848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9CC5E3-D92B-C62C-975C-1467DDA5E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75560F-E800-B41A-6A40-F70FE8635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0DB570-6A48-536D-7FE7-4BE45DF40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A172AF-C721-5B5F-9990-897FF329A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92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8981A3-FA46-82CB-AEDE-0E2E76B86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CCE0A6-9FC1-B9E4-87E7-F57BEE1E7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6E466C-075E-6327-96BC-60E3919EDC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22E0A2C-A423-A4D8-F719-9D8704A8A7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F252E7B-FA5D-FA07-C6C2-C9C8E0CEBC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A6512E4-1A5B-DC98-7CD9-94AE90869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835E2F9-310B-6B18-F371-22BA67977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CACC3CC-1023-C427-00C5-982E0E696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15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8F337-2273-1935-8889-7D1008D67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575774-272F-3673-49AE-BBD45FBBF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AC73D5-EAB8-346D-1F85-7DAD5C774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09348F5-7687-6398-C042-965EB773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38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886FE13-92EB-2971-17B8-6E0869BB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8014ECA-5F5C-C3ED-EEEF-315C831FD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454C8A-63D4-0B84-1AF1-F2DEC22BC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03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AF4BD-A668-7045-C88A-93CD88F07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5FFE3A-40C7-3A4C-4AA7-340DDC7DA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51DFC3D-941B-96F4-1C97-56C343779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CA11A4-4710-EBF9-AF84-2E1079939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E6CA89-10F8-7355-C55D-6A828EA68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64998A-B2A9-ED05-D546-EDAD184AC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93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1D731-C388-B4A0-9960-D16BE13D8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2C325DD-CBF6-E395-41C0-A7883ADB56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E204F9-6775-1249-6D1D-ED39B7765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2C81D8-BACB-F105-1394-81524C348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73DA7D-EFFD-0DF0-C3A4-1593226AB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CEEBEF-AB66-15D6-858E-1CBB901B6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9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71CD9-5CEC-C5A5-BE58-53200C9F7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3E2728-187E-EBB9-7234-3A2B07468C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284A0F-17BF-8542-0571-1A58462F5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D811FA-509E-B5FA-2653-5C01B1DA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3CEFF0-1D6C-FFDE-5CA6-B8C69CF6E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E4CB4E4-527C-A626-DA51-41E90C908B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B926FFF-B7DE-F51D-6DC0-2FEEA1A778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8A13C2-C646-15EF-283E-FFDEC263D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9A5C89-BD71-2020-1A0C-BEEE40E5A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CE0995-031B-2A9C-37EC-CFA383B40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872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7476E2C-115B-D381-E350-FEBD52D65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25DFD6-5353-A451-FED4-1CE23BA97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0A4F0B-04D5-B7CC-6FD6-3DDD023D0A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C51B72-DC1B-4649-9EEA-4FC30E74C5C5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5D2066-66A6-545C-F004-DF89B5D82F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650353-C78F-41AE-661A-440A16FC75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E599B5-97DD-492A-B8E5-5057C25804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680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Ruines, Site archéologique&#10;&#10;Description générée automatiquement">
            <a:extLst>
              <a:ext uri="{FF2B5EF4-FFF2-40B4-BE49-F238E27FC236}">
                <a16:creationId xmlns:a16="http://schemas.microsoft.com/office/drawing/2014/main" id="{906B2548-24F6-5B74-C5DA-3A10224FA8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956" y="716138"/>
            <a:ext cx="891891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A523CE-E3CD-38F0-9F56-263C6CAB1C2B}"/>
              </a:ext>
            </a:extLst>
          </p:cNvPr>
          <p:cNvSpPr txBox="1"/>
          <p:nvPr/>
        </p:nvSpPr>
        <p:spPr>
          <a:xfrm>
            <a:off x="1838396" y="201862"/>
            <a:ext cx="912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Les Carrières Des Lumières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DA73350-D7B5-1DF6-0C12-4DF2F7A9041D}"/>
              </a:ext>
            </a:extLst>
          </p:cNvPr>
          <p:cNvSpPr txBox="1"/>
          <p:nvPr/>
        </p:nvSpPr>
        <p:spPr>
          <a:xfrm>
            <a:off x="4767995" y="716138"/>
            <a:ext cx="589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Beaux De Provence</a:t>
            </a:r>
          </a:p>
        </p:txBody>
      </p:sp>
    </p:spTree>
    <p:extLst>
      <p:ext uri="{BB962C8B-B14F-4D97-AF65-F5344CB8AC3E}">
        <p14:creationId xmlns:p14="http://schemas.microsoft.com/office/powerpoint/2010/main" val="324096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  <p:sndAc>
          <p:stSnd loop="1">
            <p:snd r:embed="rId2" name="Christian Morin - Stranger in the House (La Chance aux Chansons)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FDD3D3-34A6-01D0-F270-8E9770D7A39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/>
              <a:t>Les Carrières des Lumières sont un centre d'art numérique projetant des expositions immersives, labellisé « Site naturel classé ». Situées aux Baux-de-Provence, les carrières sont gérées par la société </a:t>
            </a:r>
            <a:r>
              <a:rPr lang="fr-FR" sz="4800" b="1" dirty="0" err="1"/>
              <a:t>Culturespaces</a:t>
            </a:r>
            <a:r>
              <a:rPr lang="fr-FR" sz="4800" b="1" dirty="0"/>
              <a:t>. Jusqu'en 2012, le spectacle, ainsi que la société gérante, se nommaient Cathédrale d'Images.</a:t>
            </a:r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144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intérieur, sol, pierre&#10;&#10;Description générée automatiquement">
            <a:extLst>
              <a:ext uri="{FF2B5EF4-FFF2-40B4-BE49-F238E27FC236}">
                <a16:creationId xmlns:a16="http://schemas.microsoft.com/office/drawing/2014/main" id="{04A71844-188F-AC62-6112-C2464DC5D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178" y="571500"/>
            <a:ext cx="381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D88ED2B-E581-737B-5212-1CFA7BFEFD08}"/>
              </a:ext>
            </a:extLst>
          </p:cNvPr>
          <p:cNvSpPr txBox="1"/>
          <p:nvPr/>
        </p:nvSpPr>
        <p:spPr>
          <a:xfrm>
            <a:off x="4569178" y="3918704"/>
            <a:ext cx="60979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d'Egypte__espiller</a:t>
            </a:r>
          </a:p>
        </p:txBody>
      </p:sp>
      <p:pic>
        <p:nvPicPr>
          <p:cNvPr id="7" name="Image 6" descr="Une image contenant art, léger, plafond, rayé&#10;&#10;Description générée automatiquement">
            <a:extLst>
              <a:ext uri="{FF2B5EF4-FFF2-40B4-BE49-F238E27FC236}">
                <a16:creationId xmlns:a16="http://schemas.microsoft.com/office/drawing/2014/main" id="{947C0111-CC39-FEBF-B4D0-DF29C38FB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5704" y="671304"/>
            <a:ext cx="38100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6512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art&#10;&#10;Description générée automatiquement">
            <a:extLst>
              <a:ext uri="{FF2B5EF4-FFF2-40B4-BE49-F238E27FC236}">
                <a16:creationId xmlns:a16="http://schemas.microsoft.com/office/drawing/2014/main" id="{525F7D2B-B934-7734-9968-AB771F054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13" y="266670"/>
            <a:ext cx="5292000" cy="352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statue, art, homme, personne&#10;&#10;Description générée automatiquement">
            <a:extLst>
              <a:ext uri="{FF2B5EF4-FFF2-40B4-BE49-F238E27FC236}">
                <a16:creationId xmlns:a16="http://schemas.microsoft.com/office/drawing/2014/main" id="{F1773DE4-3534-ABA8-0E67-6CE33E8F94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5675" y="3620452"/>
            <a:ext cx="4356000" cy="29057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0432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habits, personne&#10;&#10;Description générée automatiquement">
            <a:extLst>
              <a:ext uri="{FF2B5EF4-FFF2-40B4-BE49-F238E27FC236}">
                <a16:creationId xmlns:a16="http://schemas.microsoft.com/office/drawing/2014/main" id="{4FF2D851-33ED-1872-269F-31C176FFD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76" y="3510000"/>
            <a:ext cx="5021999" cy="334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, capture d’écran&#10;&#10;Description générée automatiquement">
            <a:extLst>
              <a:ext uri="{FF2B5EF4-FFF2-40B4-BE49-F238E27FC236}">
                <a16:creationId xmlns:a16="http://schemas.microsoft.com/office/drawing/2014/main" id="{BCEAE8C0-BE44-B9F5-BFAD-F9FB2AB99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0733" y="274497"/>
            <a:ext cx="4481999" cy="298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1389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rue&#10;&#10;Description générée automatiquement">
            <a:extLst>
              <a:ext uri="{FF2B5EF4-FFF2-40B4-BE49-F238E27FC236}">
                <a16:creationId xmlns:a16="http://schemas.microsoft.com/office/drawing/2014/main" id="{79DB9BF7-C52E-F98E-9FD0-26328DB4A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60" y="211643"/>
            <a:ext cx="3384000" cy="478271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art, peinture, Arts visuels&#10;&#10;Description générée automatiquement">
            <a:extLst>
              <a:ext uri="{FF2B5EF4-FFF2-40B4-BE49-F238E27FC236}">
                <a16:creationId xmlns:a16="http://schemas.microsoft.com/office/drawing/2014/main" id="{EFC47A12-7CE6-29A8-6F86-D801CF2321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8026" y="3840658"/>
            <a:ext cx="4285714" cy="28571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0059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peinture, meubles&#10;&#10;Description générée automatiquement">
            <a:extLst>
              <a:ext uri="{FF2B5EF4-FFF2-40B4-BE49-F238E27FC236}">
                <a16:creationId xmlns:a16="http://schemas.microsoft.com/office/drawing/2014/main" id="{66D26D9F-0056-C27A-22A4-04CE4F090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13" y="3234867"/>
            <a:ext cx="5183999" cy="3456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4FA8AF74-C29B-635E-24A4-E8DC590760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2749" y="203834"/>
            <a:ext cx="4975138" cy="331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2694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Majorelle, art, capture d’écran, peinture&#10;&#10;Description générée automatiquement">
            <a:extLst>
              <a:ext uri="{FF2B5EF4-FFF2-40B4-BE49-F238E27FC236}">
                <a16:creationId xmlns:a16="http://schemas.microsoft.com/office/drawing/2014/main" id="{4BFB4D02-4D11-CA1E-B9AC-E7718CE86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730" y="1625917"/>
            <a:ext cx="5148000" cy="3346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, graffiti, Arts visuels, peinture&#10;&#10;Description générée automatiquement">
            <a:extLst>
              <a:ext uri="{FF2B5EF4-FFF2-40B4-BE49-F238E27FC236}">
                <a16:creationId xmlns:a16="http://schemas.microsoft.com/office/drawing/2014/main" id="{FDEA4D5B-9E32-E986-A2BE-5700E5035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5745" y="822960"/>
            <a:ext cx="3819525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8103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mural&#10;&#10;Description générée automatiquement">
            <a:extLst>
              <a:ext uri="{FF2B5EF4-FFF2-40B4-BE49-F238E27FC236}">
                <a16:creationId xmlns:a16="http://schemas.microsoft.com/office/drawing/2014/main" id="{1F6EA2A6-982B-5BBE-89B8-1A5519E1EA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" y="3266122"/>
            <a:ext cx="5004000" cy="333797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Danse, habits, art, personne&#10;&#10;Description générée automatiquement">
            <a:extLst>
              <a:ext uri="{FF2B5EF4-FFF2-40B4-BE49-F238E27FC236}">
                <a16:creationId xmlns:a16="http://schemas.microsoft.com/office/drawing/2014/main" id="{EE5BF2B7-B29C-3FC2-6313-DEA2DB095E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4587" y="208204"/>
            <a:ext cx="5441188" cy="363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473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Majorelle, art, bâtiment, intérieur&#10;&#10;Description générée automatiquement">
            <a:extLst>
              <a:ext uri="{FF2B5EF4-FFF2-40B4-BE49-F238E27FC236}">
                <a16:creationId xmlns:a16="http://schemas.microsoft.com/office/drawing/2014/main" id="{677935AB-9E46-1460-F952-5634B108DC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75" y="278148"/>
            <a:ext cx="5004000" cy="33438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&#10;&#10;Description générée automatiquement">
            <a:extLst>
              <a:ext uri="{FF2B5EF4-FFF2-40B4-BE49-F238E27FC236}">
                <a16:creationId xmlns:a16="http://schemas.microsoft.com/office/drawing/2014/main" id="{B186541B-271C-E16A-6089-077D2133B3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729" y="3124221"/>
            <a:ext cx="5225696" cy="349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4864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arrière de corail, capture d’écran&#10;&#10;Description générée automatiquement">
            <a:extLst>
              <a:ext uri="{FF2B5EF4-FFF2-40B4-BE49-F238E27FC236}">
                <a16:creationId xmlns:a16="http://schemas.microsoft.com/office/drawing/2014/main" id="{540BC4AA-6B5F-E26F-2450-92FDA3FEB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45" y="3156412"/>
            <a:ext cx="5234903" cy="349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statue, art, homme, personne&#10;&#10;Description générée automatiquement">
            <a:extLst>
              <a:ext uri="{FF2B5EF4-FFF2-40B4-BE49-F238E27FC236}">
                <a16:creationId xmlns:a16="http://schemas.microsoft.com/office/drawing/2014/main" id="{66E7BA76-01A5-CE84-21DD-0E9C201AD3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5328" y="152108"/>
            <a:ext cx="5019027" cy="334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1370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léger&#10;&#10;Description générée automatiquement">
            <a:extLst>
              <a:ext uri="{FF2B5EF4-FFF2-40B4-BE49-F238E27FC236}">
                <a16:creationId xmlns:a16="http://schemas.microsoft.com/office/drawing/2014/main" id="{5DD846BE-D724-092D-69C1-8B43207458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60" y="254080"/>
            <a:ext cx="5544000" cy="31322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bâtiment, chambre funéraire&#10;&#10;Description générée automatiquement">
            <a:extLst>
              <a:ext uri="{FF2B5EF4-FFF2-40B4-BE49-F238E27FC236}">
                <a16:creationId xmlns:a16="http://schemas.microsoft.com/office/drawing/2014/main" id="{D0AFE520-5360-ACF7-F5E4-FBD0F1CB98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2340" y="3386281"/>
            <a:ext cx="4212000" cy="315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6548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léger, hiver, nuit&#10;&#10;Description générée automatiquement">
            <a:extLst>
              <a:ext uri="{FF2B5EF4-FFF2-40B4-BE49-F238E27FC236}">
                <a16:creationId xmlns:a16="http://schemas.microsoft.com/office/drawing/2014/main" id="{95CC37A5-F831-AEE0-E44E-72CC00BD4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54" y="3978000"/>
            <a:ext cx="5120121" cy="288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bâtiment, art&#10;&#10;Description générée automatiquement">
            <a:extLst>
              <a:ext uri="{FF2B5EF4-FFF2-40B4-BE49-F238E27FC236}">
                <a16:creationId xmlns:a16="http://schemas.microsoft.com/office/drawing/2014/main" id="{AB3C7009-D260-F80B-DC0D-1E75399BFD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965" y="144232"/>
            <a:ext cx="5076000" cy="28536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0514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Majorelle, léger, art, rue&#10;&#10;Description générée automatiquement">
            <a:extLst>
              <a:ext uri="{FF2B5EF4-FFF2-40B4-BE49-F238E27FC236}">
                <a16:creationId xmlns:a16="http://schemas.microsoft.com/office/drawing/2014/main" id="{888D397A-372D-5D65-E3BE-6D69681C3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48" y="290250"/>
            <a:ext cx="5580000" cy="31387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quarium, barrière de corail, art, personnes&#10;&#10;Description générée automatiquement">
            <a:extLst>
              <a:ext uri="{FF2B5EF4-FFF2-40B4-BE49-F238E27FC236}">
                <a16:creationId xmlns:a16="http://schemas.microsoft.com/office/drawing/2014/main" id="{EF515EB1-12AA-EDE4-4A90-9436A355DB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826" y="3670852"/>
            <a:ext cx="5256000" cy="2956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138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leu Majorelle, bleu, léger&#10;&#10;Description générée automatiquement">
            <a:extLst>
              <a:ext uri="{FF2B5EF4-FFF2-40B4-BE49-F238E27FC236}">
                <a16:creationId xmlns:a16="http://schemas.microsoft.com/office/drawing/2014/main" id="{B518B299-2C1B-64AC-387C-F90737CCB7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92" y="3623435"/>
            <a:ext cx="4536000" cy="30257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peinture, bâtiment, femme&#10;&#10;Description générée automatiquement">
            <a:extLst>
              <a:ext uri="{FF2B5EF4-FFF2-40B4-BE49-F238E27FC236}">
                <a16:creationId xmlns:a16="http://schemas.microsoft.com/office/drawing/2014/main" id="{7BEDE02F-5014-E558-E4B6-A4930B74E4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5008" y="227224"/>
            <a:ext cx="3960000" cy="31432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366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statue, Arts visuels&#10;&#10;Description générée automatiquement">
            <a:extLst>
              <a:ext uri="{FF2B5EF4-FFF2-40B4-BE49-F238E27FC236}">
                <a16:creationId xmlns:a16="http://schemas.microsoft.com/office/drawing/2014/main" id="{0A9A9E70-9DEC-9964-187A-56CBA61D8A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86" y="198812"/>
            <a:ext cx="4824000" cy="27248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, peinture, Arts visuels, Art moderne&#10;&#10;Description générée automatiquement">
            <a:extLst>
              <a:ext uri="{FF2B5EF4-FFF2-40B4-BE49-F238E27FC236}">
                <a16:creationId xmlns:a16="http://schemas.microsoft.com/office/drawing/2014/main" id="{6C7488E8-6CB4-A7A3-9B53-169C3F3E75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2236" y="3540688"/>
            <a:ext cx="7128000" cy="3118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95413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rsonne, peinture, homme&#10;&#10;Description générée automatiquement">
            <a:extLst>
              <a:ext uri="{FF2B5EF4-FFF2-40B4-BE49-F238E27FC236}">
                <a16:creationId xmlns:a16="http://schemas.microsoft.com/office/drawing/2014/main" id="{B219F784-DEEA-6C43-9E6E-A8AE8C1FDA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113" y="251790"/>
            <a:ext cx="4032000" cy="403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, Bleu Majorelle, nuit, violet&#10;&#10;Description générée automatiquement">
            <a:extLst>
              <a:ext uri="{FF2B5EF4-FFF2-40B4-BE49-F238E27FC236}">
                <a16:creationId xmlns:a16="http://schemas.microsoft.com/office/drawing/2014/main" id="{4F88D4B2-13E1-792C-1F7A-4BCFDEF627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882" y="3429000"/>
            <a:ext cx="4608000" cy="30734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72351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eval, insecte, art&#10;&#10;Description générée automatiquement">
            <a:extLst>
              <a:ext uri="{FF2B5EF4-FFF2-40B4-BE49-F238E27FC236}">
                <a16:creationId xmlns:a16="http://schemas.microsoft.com/office/drawing/2014/main" id="{795FED92-0E0F-3B62-A83D-B5234B6C9C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" y="320040"/>
            <a:ext cx="5940000" cy="297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art, Visage humain, Arts visuels, habits&#10;&#10;Description générée automatiquement">
            <a:extLst>
              <a:ext uri="{FF2B5EF4-FFF2-40B4-BE49-F238E27FC236}">
                <a16:creationId xmlns:a16="http://schemas.microsoft.com/office/drawing/2014/main" id="{CE13C308-A978-C0F6-38EE-B061250455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580" y="3290040"/>
            <a:ext cx="4563379" cy="32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91337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apture d’écran, dessin humoristique, habits, art&#10;&#10;Description générée automatiquement">
            <a:extLst>
              <a:ext uri="{FF2B5EF4-FFF2-40B4-BE49-F238E27FC236}">
                <a16:creationId xmlns:a16="http://schemas.microsoft.com/office/drawing/2014/main" id="{4193BB26-E4E4-01AB-5946-0D25D30E95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" y="287693"/>
            <a:ext cx="6120000" cy="34658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art, Arts visuels, personne, dessin humoristique&#10;&#10;Description générée automatiquement">
            <a:extLst>
              <a:ext uri="{FF2B5EF4-FFF2-40B4-BE49-F238E27FC236}">
                <a16:creationId xmlns:a16="http://schemas.microsoft.com/office/drawing/2014/main" id="{50A448A9-0845-9FFF-CB27-DFC09B8E08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9295" y="3274753"/>
            <a:ext cx="4896000" cy="32674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78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7CCCEEB-C22A-F993-1F71-BC95E5AF56A3}"/>
              </a:ext>
            </a:extLst>
          </p:cNvPr>
          <p:cNvSpPr txBox="1"/>
          <p:nvPr/>
        </p:nvSpPr>
        <p:spPr>
          <a:xfrm>
            <a:off x="1357745" y="1294825"/>
            <a:ext cx="1127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Les Carrières Des Lumières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C8222CA-A9DF-F411-C8B1-776140D796A5}"/>
              </a:ext>
            </a:extLst>
          </p:cNvPr>
          <p:cNvSpPr txBox="1"/>
          <p:nvPr/>
        </p:nvSpPr>
        <p:spPr>
          <a:xfrm>
            <a:off x="3006435" y="2025214"/>
            <a:ext cx="1009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Uns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E602F29-962D-9FA7-4E42-E80A33D1E317}"/>
              </a:ext>
            </a:extLst>
          </p:cNvPr>
          <p:cNvSpPr txBox="1"/>
          <p:nvPr/>
        </p:nvSpPr>
        <p:spPr>
          <a:xfrm>
            <a:off x="4447308" y="2844805"/>
            <a:ext cx="6816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CFAAA89-3328-AAFE-150F-05FBC6EB4FB2}"/>
              </a:ext>
            </a:extLst>
          </p:cNvPr>
          <p:cNvSpPr txBox="1"/>
          <p:nvPr/>
        </p:nvSpPr>
        <p:spPr>
          <a:xfrm>
            <a:off x="3699163" y="3720807"/>
            <a:ext cx="8714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C931D2-20C5-7DDA-25CE-EE712E6FA47A}"/>
              </a:ext>
            </a:extLst>
          </p:cNvPr>
          <p:cNvSpPr txBox="1"/>
          <p:nvPr/>
        </p:nvSpPr>
        <p:spPr>
          <a:xfrm>
            <a:off x="5680364" y="4645018"/>
            <a:ext cx="6317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0410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88</Words>
  <Application>Microsoft Office PowerPoint</Application>
  <PresentationFormat>Grand écran</PresentationFormat>
  <Paragraphs>9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2024-05-06T07:57:06Z</dcterms:created>
  <dcterms:modified xsi:type="dcterms:W3CDTF">2024-05-06T09:23:35Z</dcterms:modified>
</cp:coreProperties>
</file>