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301" r:id="rId3"/>
    <p:sldId id="300" r:id="rId4"/>
    <p:sldId id="302" r:id="rId5"/>
    <p:sldId id="303" r:id="rId6"/>
    <p:sldId id="304" r:id="rId7"/>
    <p:sldId id="305" r:id="rId8"/>
  </p:sldIdLst>
  <p:sldSz cx="6119813" cy="3444875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Andy" panose="03080602030302030203" pitchFamily="66" charset="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omic Sans MS" panose="030F0702030302020204" pitchFamily="66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marL="0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1pPr>
    <a:lvl2pPr marL="294275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2pPr>
    <a:lvl3pPr marL="588550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3pPr>
    <a:lvl4pPr marL="882825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4pPr>
    <a:lvl5pPr marL="1177100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5pPr>
    <a:lvl6pPr marL="1471375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6pPr>
    <a:lvl7pPr marL="1765650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7pPr>
    <a:lvl8pPr marL="2059925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8pPr>
    <a:lvl9pPr marL="2354200" algn="l" defTabSz="588550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gAC82EQZ5CrnhHtwUFww==" hashData="EigwlIjZR0GCBPxdqDzTypNpZ6Yk7ELb9+u9/E0HPs8+zVZ9wiB+skOAsEBQ8M1KLNnI3s2IhdYz6avNFPZgR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1709" y="533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8ABEB-19DA-41D8-8534-6890FD2D56B7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831D8-0F72-4919-AAEF-8D1C1DFDB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47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1pPr>
    <a:lvl2pPr marL="337394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2pPr>
    <a:lvl3pPr marL="674788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3pPr>
    <a:lvl4pPr marL="1012182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4pPr>
    <a:lvl5pPr marL="1349576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5pPr>
    <a:lvl6pPr marL="1686970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6pPr>
    <a:lvl7pPr marL="2024364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7pPr>
    <a:lvl8pPr marL="2361758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8pPr>
    <a:lvl9pPr marL="2699152" algn="l" defTabSz="674788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9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1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9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5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3652"/>
            <a:ext cx="5201841" cy="684190"/>
          </a:xfrm>
        </p:spPr>
        <p:txBody>
          <a:bodyPr anchor="t"/>
          <a:lstStyle>
            <a:lvl1pPr algn="l">
              <a:defRPr sz="1997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0086"/>
            <a:ext cx="5201841" cy="753567"/>
          </a:xfrm>
        </p:spPr>
        <p:txBody>
          <a:bodyPr anchor="b"/>
          <a:lstStyle>
            <a:lvl1pPr marL="0" indent="0">
              <a:buNone/>
              <a:defRPr sz="998">
                <a:solidFill>
                  <a:schemeClr val="tx1">
                    <a:tint val="75000"/>
                  </a:schemeClr>
                </a:solidFill>
              </a:defRPr>
            </a:lvl1pPr>
            <a:lvl2pPr marL="228234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2pPr>
            <a:lvl3pPr marL="456468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470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2937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117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69405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764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587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8" cy="2273458"/>
          </a:xfrm>
        </p:spPr>
        <p:txBody>
          <a:bodyPr/>
          <a:lstStyle>
            <a:lvl1pPr>
              <a:defRPr sz="1398"/>
            </a:lvl1pPr>
            <a:lvl2pPr>
              <a:defRPr sz="1198"/>
            </a:lvl2pPr>
            <a:lvl3pPr>
              <a:defRPr sz="998"/>
            </a:lvl3pPr>
            <a:lvl4pPr>
              <a:defRPr sz="899"/>
            </a:lvl4pPr>
            <a:lvl5pPr>
              <a:defRPr sz="899"/>
            </a:lvl5pPr>
            <a:lvl6pPr>
              <a:defRPr sz="899"/>
            </a:lvl6pPr>
            <a:lvl7pPr>
              <a:defRPr sz="899"/>
            </a:lvl7pPr>
            <a:lvl8pPr>
              <a:defRPr sz="899"/>
            </a:lvl8pPr>
            <a:lvl9pPr>
              <a:defRPr sz="8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8" cy="2273458"/>
          </a:xfrm>
        </p:spPr>
        <p:txBody>
          <a:bodyPr/>
          <a:lstStyle>
            <a:lvl1pPr>
              <a:defRPr sz="1398"/>
            </a:lvl1pPr>
            <a:lvl2pPr>
              <a:defRPr sz="1198"/>
            </a:lvl2pPr>
            <a:lvl3pPr>
              <a:defRPr sz="998"/>
            </a:lvl3pPr>
            <a:lvl4pPr>
              <a:defRPr sz="899"/>
            </a:lvl4pPr>
            <a:lvl5pPr>
              <a:defRPr sz="899"/>
            </a:lvl5pPr>
            <a:lvl6pPr>
              <a:defRPr sz="899"/>
            </a:lvl6pPr>
            <a:lvl7pPr>
              <a:defRPr sz="899"/>
            </a:lvl7pPr>
            <a:lvl8pPr>
              <a:defRPr sz="899"/>
            </a:lvl8pPr>
            <a:lvl9pPr>
              <a:defRPr sz="8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234" indent="0">
              <a:buNone/>
              <a:defRPr sz="998" b="1"/>
            </a:lvl2pPr>
            <a:lvl3pPr marL="456468" indent="0">
              <a:buNone/>
              <a:defRPr sz="899" b="1"/>
            </a:lvl3pPr>
            <a:lvl4pPr marL="684703" indent="0">
              <a:buNone/>
              <a:defRPr sz="799" b="1"/>
            </a:lvl4pPr>
            <a:lvl5pPr marL="912937" indent="0">
              <a:buNone/>
              <a:defRPr sz="799" b="1"/>
            </a:lvl5pPr>
            <a:lvl6pPr marL="1141171" indent="0">
              <a:buNone/>
              <a:defRPr sz="799" b="1"/>
            </a:lvl6pPr>
            <a:lvl7pPr marL="1369405" indent="0">
              <a:buNone/>
              <a:defRPr sz="799" b="1"/>
            </a:lvl7pPr>
            <a:lvl8pPr marL="1597640" indent="0">
              <a:buNone/>
              <a:defRPr sz="799" b="1"/>
            </a:lvl8pPr>
            <a:lvl9pPr marL="1825874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9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0" y="771110"/>
            <a:ext cx="2705043" cy="321362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234" indent="0">
              <a:buNone/>
              <a:defRPr sz="998" b="1"/>
            </a:lvl2pPr>
            <a:lvl3pPr marL="456468" indent="0">
              <a:buNone/>
              <a:defRPr sz="899" b="1"/>
            </a:lvl3pPr>
            <a:lvl4pPr marL="684703" indent="0">
              <a:buNone/>
              <a:defRPr sz="799" b="1"/>
            </a:lvl4pPr>
            <a:lvl5pPr marL="912937" indent="0">
              <a:buNone/>
              <a:defRPr sz="799" b="1"/>
            </a:lvl5pPr>
            <a:lvl6pPr marL="1141171" indent="0">
              <a:buNone/>
              <a:defRPr sz="799" b="1"/>
            </a:lvl6pPr>
            <a:lvl7pPr marL="1369405" indent="0">
              <a:buNone/>
              <a:defRPr sz="799" b="1"/>
            </a:lvl7pPr>
            <a:lvl8pPr marL="1597640" indent="0">
              <a:buNone/>
              <a:defRPr sz="799" b="1"/>
            </a:lvl8pPr>
            <a:lvl9pPr marL="1825874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0" y="1092472"/>
            <a:ext cx="2705043" cy="1984791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9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7" cy="583715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6" cy="2940106"/>
          </a:xfrm>
        </p:spPr>
        <p:txBody>
          <a:bodyPr/>
          <a:lstStyle>
            <a:lvl1pPr>
              <a:defRPr sz="1597"/>
            </a:lvl1pPr>
            <a:lvl2pPr>
              <a:defRPr sz="1398"/>
            </a:lvl2pPr>
            <a:lvl3pPr>
              <a:defRPr sz="1198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7" cy="2356390"/>
          </a:xfrm>
        </p:spPr>
        <p:txBody>
          <a:bodyPr/>
          <a:lstStyle>
            <a:lvl1pPr marL="0" indent="0">
              <a:buNone/>
              <a:defRPr sz="699"/>
            </a:lvl1pPr>
            <a:lvl2pPr marL="228234" indent="0">
              <a:buNone/>
              <a:defRPr sz="599"/>
            </a:lvl2pPr>
            <a:lvl3pPr marL="456468" indent="0">
              <a:buNone/>
              <a:defRPr sz="499"/>
            </a:lvl3pPr>
            <a:lvl4pPr marL="684703" indent="0">
              <a:buNone/>
              <a:defRPr sz="449"/>
            </a:lvl4pPr>
            <a:lvl5pPr marL="912937" indent="0">
              <a:buNone/>
              <a:defRPr sz="449"/>
            </a:lvl5pPr>
            <a:lvl6pPr marL="1141171" indent="0">
              <a:buNone/>
              <a:defRPr sz="449"/>
            </a:lvl6pPr>
            <a:lvl7pPr marL="1369405" indent="0">
              <a:buNone/>
              <a:defRPr sz="449"/>
            </a:lvl7pPr>
            <a:lvl8pPr marL="1597640" indent="0">
              <a:buNone/>
              <a:defRPr sz="449"/>
            </a:lvl8pPr>
            <a:lvl9pPr marL="1825874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2"/>
            <a:ext cx="3671888" cy="284681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/>
          <a:lstStyle>
            <a:lvl1pPr marL="0" indent="0">
              <a:buNone/>
              <a:defRPr sz="1597"/>
            </a:lvl1pPr>
            <a:lvl2pPr marL="228234" indent="0">
              <a:buNone/>
              <a:defRPr sz="1398"/>
            </a:lvl2pPr>
            <a:lvl3pPr marL="456468" indent="0">
              <a:buNone/>
              <a:defRPr sz="1198"/>
            </a:lvl3pPr>
            <a:lvl4pPr marL="684703" indent="0">
              <a:buNone/>
              <a:defRPr sz="998"/>
            </a:lvl4pPr>
            <a:lvl5pPr marL="912937" indent="0">
              <a:buNone/>
              <a:defRPr sz="998"/>
            </a:lvl5pPr>
            <a:lvl6pPr marL="1141171" indent="0">
              <a:buNone/>
              <a:defRPr sz="998"/>
            </a:lvl6pPr>
            <a:lvl7pPr marL="1369405" indent="0">
              <a:buNone/>
              <a:defRPr sz="998"/>
            </a:lvl7pPr>
            <a:lvl8pPr marL="1597640" indent="0">
              <a:buNone/>
              <a:defRPr sz="998"/>
            </a:lvl8pPr>
            <a:lvl9pPr marL="1825874" indent="0">
              <a:buNone/>
              <a:defRPr sz="99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699"/>
            </a:lvl1pPr>
            <a:lvl2pPr marL="228234" indent="0">
              <a:buNone/>
              <a:defRPr sz="599"/>
            </a:lvl2pPr>
            <a:lvl3pPr marL="456468" indent="0">
              <a:buNone/>
              <a:defRPr sz="499"/>
            </a:lvl3pPr>
            <a:lvl4pPr marL="684703" indent="0">
              <a:buNone/>
              <a:defRPr sz="449"/>
            </a:lvl4pPr>
            <a:lvl5pPr marL="912937" indent="0">
              <a:buNone/>
              <a:defRPr sz="449"/>
            </a:lvl5pPr>
            <a:lvl6pPr marL="1141171" indent="0">
              <a:buNone/>
              <a:defRPr sz="449"/>
            </a:lvl6pPr>
            <a:lvl7pPr marL="1369405" indent="0">
              <a:buNone/>
              <a:defRPr sz="449"/>
            </a:lvl7pPr>
            <a:lvl8pPr marL="1597640" indent="0">
              <a:buNone/>
              <a:defRPr sz="449"/>
            </a:lvl8pPr>
            <a:lvl9pPr marL="1825874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7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7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05991" y="137955"/>
            <a:ext cx="5507832" cy="5741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803805"/>
            <a:ext cx="5507832" cy="2273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2890"/>
            <a:ext cx="1427956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10/05/2024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7" y="3192890"/>
            <a:ext cx="1937941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6" y="3192890"/>
            <a:ext cx="1427956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  <p:txStyles>
    <p:titleStyle>
      <a:lvl1pPr algn="ctr" defTabSz="456468" rtl="0" eaLnBrk="1" latinLnBrk="0" hangingPunct="1">
        <a:spcBef>
          <a:spcPct val="0"/>
        </a:spcBef>
        <a:buNone/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176" indent="-171176" algn="l" defTabSz="456468" rtl="0" eaLnBrk="1" latinLnBrk="0" hangingPunct="1">
        <a:spcBef>
          <a:spcPct val="20000"/>
        </a:spcBef>
        <a:buFont typeface="Arial" pitchFamily="34" charset="0"/>
        <a:buChar char="•"/>
        <a:defRPr sz="1597" kern="1200">
          <a:solidFill>
            <a:schemeClr val="tx1"/>
          </a:solidFill>
          <a:latin typeface="+mn-lt"/>
          <a:ea typeface="+mn-ea"/>
          <a:cs typeface="+mn-cs"/>
        </a:defRPr>
      </a:lvl1pPr>
      <a:lvl2pPr marL="370881" indent="-142646" algn="l" defTabSz="456468" rtl="0" eaLnBrk="1" latinLnBrk="0" hangingPunct="1">
        <a:spcBef>
          <a:spcPct val="20000"/>
        </a:spcBef>
        <a:buFont typeface="Arial" pitchFamily="34" charset="0"/>
        <a:buChar char="–"/>
        <a:defRPr sz="1398" kern="1200">
          <a:solidFill>
            <a:schemeClr val="tx1"/>
          </a:solidFill>
          <a:latin typeface="+mn-lt"/>
          <a:ea typeface="+mn-ea"/>
          <a:cs typeface="+mn-cs"/>
        </a:defRPr>
      </a:lvl2pPr>
      <a:lvl3pPr marL="570586" indent="-114117" algn="l" defTabSz="456468" rtl="0" eaLnBrk="1" latinLnBrk="0" hangingPunct="1">
        <a:spcBef>
          <a:spcPct val="20000"/>
        </a:spcBef>
        <a:buFont typeface="Arial" pitchFamily="34" charset="0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3pPr>
      <a:lvl4pPr marL="798820" indent="-114117" algn="l" defTabSz="456468" rtl="0" eaLnBrk="1" latinLnBrk="0" hangingPunct="1">
        <a:spcBef>
          <a:spcPct val="20000"/>
        </a:spcBef>
        <a:buFont typeface="Arial" pitchFamily="34" charset="0"/>
        <a:buChar char="–"/>
        <a:defRPr sz="998" kern="1200">
          <a:solidFill>
            <a:schemeClr val="tx1"/>
          </a:solidFill>
          <a:latin typeface="+mn-lt"/>
          <a:ea typeface="+mn-ea"/>
          <a:cs typeface="+mn-cs"/>
        </a:defRPr>
      </a:lvl4pPr>
      <a:lvl5pPr marL="1027054" indent="-114117" algn="l" defTabSz="456468" rtl="0" eaLnBrk="1" latinLnBrk="0" hangingPunct="1">
        <a:spcBef>
          <a:spcPct val="20000"/>
        </a:spcBef>
        <a:buFont typeface="Arial" pitchFamily="34" charset="0"/>
        <a:buChar char="»"/>
        <a:defRPr sz="998" kern="1200">
          <a:solidFill>
            <a:schemeClr val="tx1"/>
          </a:solidFill>
          <a:latin typeface="+mn-lt"/>
          <a:ea typeface="+mn-ea"/>
          <a:cs typeface="+mn-cs"/>
        </a:defRPr>
      </a:lvl5pPr>
      <a:lvl6pPr marL="1255288" indent="-114117" algn="l" defTabSz="456468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6pPr>
      <a:lvl7pPr marL="1483523" indent="-114117" algn="l" defTabSz="456468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757" indent="-114117" algn="l" defTabSz="456468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991" indent="-114117" algn="l" defTabSz="456468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1pPr>
      <a:lvl2pPr marL="228234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2pPr>
      <a:lvl3pPr marL="456468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3pPr>
      <a:lvl4pPr marL="684703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4pPr>
      <a:lvl5pPr marL="912937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5pPr>
      <a:lvl6pPr marL="1141171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6pPr>
      <a:lvl7pPr marL="1369405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7pPr>
      <a:lvl8pPr marL="1597640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8pPr>
      <a:lvl9pPr marL="1825874" algn="l" defTabSz="456468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10" Type="http://schemas.openxmlformats.org/officeDocument/2006/relationships/image" Target="../media/image30.jpg"/><Relationship Id="rId4" Type="http://schemas.openxmlformats.org/officeDocument/2006/relationships/image" Target="../media/image24.jpg"/><Relationship Id="rId9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927" y="2952000"/>
            <a:ext cx="1383768" cy="491801"/>
          </a:xfrm>
          <a:prstGeom prst="rect">
            <a:avLst/>
          </a:prstGeom>
          <a:noFill/>
        </p:spPr>
        <p:txBody>
          <a:bodyPr wrap="square" lIns="17971" rIns="0" rtlCol="0">
            <a:spAutoFit/>
          </a:bodyPr>
          <a:lstStyle/>
          <a:p>
            <a:pPr algn="ctr"/>
            <a:r>
              <a:rPr lang="fr-FR" sz="1298" dirty="0">
                <a:solidFill>
                  <a:schemeClr val="bg1"/>
                </a:solidFill>
                <a:latin typeface="Andy" pitchFamily="66" charset="0"/>
              </a:rPr>
              <a:t>Pascal </a:t>
            </a:r>
            <a:r>
              <a:rPr lang="fr-FR" sz="1298" dirty="0" err="1">
                <a:solidFill>
                  <a:schemeClr val="bg1"/>
                </a:solidFill>
                <a:latin typeface="Andy" pitchFamily="66" charset="0"/>
              </a:rPr>
              <a:t>Danel</a:t>
            </a:r>
            <a:r>
              <a:rPr lang="fr-FR" sz="1298" dirty="0">
                <a:solidFill>
                  <a:schemeClr val="bg1"/>
                </a:solidFill>
                <a:latin typeface="Andy" pitchFamily="66" charset="0"/>
              </a:rPr>
              <a:t> - 1966</a:t>
            </a:r>
          </a:p>
          <a:p>
            <a:pPr algn="ctr"/>
            <a:r>
              <a:rPr lang="fr-FR" sz="1298" dirty="0">
                <a:solidFill>
                  <a:schemeClr val="bg1"/>
                </a:solidFill>
                <a:latin typeface="Andy" pitchFamily="66" charset="0"/>
              </a:rPr>
              <a:t>Création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903478" y="17971"/>
            <a:ext cx="4313043" cy="1437681"/>
          </a:xfrm>
          <a:prstGeom prst="rect">
            <a:avLst/>
          </a:prstGeom>
          <a:noFill/>
        </p:spPr>
        <p:txBody>
          <a:bodyPr wrap="none" lIns="45646" tIns="22823" rIns="45646" bIns="22823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696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Les neiges du Kilimandjaro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bikrubigny-Pascal-DANEL-Les-neiges-du-Kilimanjaro.wav"/>
          </p:stSnd>
        </p:sndAc>
      </p:transition>
    </mc:Choice>
    <mc:Fallback xmlns="">
      <p:transition advClick="0" advTm="10000">
        <p:sndAc>
          <p:stSnd>
            <p:snd r:embed="rId4" name="bikrubigny-Pascal-DANEL-Les-neiges-du-Kilimanja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00"/>
                            </p:stCondLst>
                            <p:childTnLst>
                              <p:par>
                                <p:cTn id="2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4611279C-1290-4614-8E7F-AA33CE862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07383A1-40AC-4AAF-A54E-497D80B5BC63}"/>
              </a:ext>
            </a:extLst>
          </p:cNvPr>
          <p:cNvSpPr txBox="1"/>
          <p:nvPr/>
        </p:nvSpPr>
        <p:spPr>
          <a:xfrm>
            <a:off x="4927" y="2952000"/>
            <a:ext cx="1383768" cy="491801"/>
          </a:xfrm>
          <a:prstGeom prst="rect">
            <a:avLst/>
          </a:prstGeom>
          <a:noFill/>
        </p:spPr>
        <p:txBody>
          <a:bodyPr wrap="square" lIns="17971" rIns="0" rtlCol="0">
            <a:spAutoFit/>
          </a:bodyPr>
          <a:lstStyle/>
          <a:p>
            <a:pPr algn="ctr"/>
            <a:r>
              <a:rPr lang="fr-FR" sz="1298" dirty="0">
                <a:solidFill>
                  <a:schemeClr val="bg1"/>
                </a:solidFill>
                <a:latin typeface="Andy" pitchFamily="66" charset="0"/>
              </a:rPr>
              <a:t>Pascal </a:t>
            </a:r>
            <a:r>
              <a:rPr lang="fr-FR" sz="1298" dirty="0" err="1">
                <a:solidFill>
                  <a:schemeClr val="bg1"/>
                </a:solidFill>
                <a:latin typeface="Andy" pitchFamily="66" charset="0"/>
              </a:rPr>
              <a:t>Danel</a:t>
            </a:r>
            <a:r>
              <a:rPr lang="fr-FR" sz="1298" dirty="0">
                <a:solidFill>
                  <a:schemeClr val="bg1"/>
                </a:solidFill>
                <a:latin typeface="Andy" pitchFamily="66" charset="0"/>
              </a:rPr>
              <a:t> - 1966</a:t>
            </a:r>
          </a:p>
          <a:p>
            <a:pPr algn="ctr"/>
            <a:r>
              <a:rPr lang="fr-FR" sz="1298" dirty="0">
                <a:solidFill>
                  <a:schemeClr val="bg1"/>
                </a:solidFill>
                <a:latin typeface="Andy" pitchFamily="66" charset="0"/>
              </a:rPr>
              <a:t>Création © Apex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2C19D08-D409-44E0-923D-281C273E515B}"/>
              </a:ext>
            </a:extLst>
          </p:cNvPr>
          <p:cNvSpPr/>
          <p:nvPr/>
        </p:nvSpPr>
        <p:spPr>
          <a:xfrm>
            <a:off x="903478" y="17971"/>
            <a:ext cx="4313043" cy="1437681"/>
          </a:xfrm>
          <a:prstGeom prst="rect">
            <a:avLst/>
          </a:prstGeom>
          <a:noFill/>
        </p:spPr>
        <p:txBody>
          <a:bodyPr wrap="none" lIns="45646" tIns="22823" rIns="45646" bIns="22823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696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Les neiges du Kilimandjaro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" y="0"/>
            <a:ext cx="6119837" cy="344459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Il n'ira pas beaucoup plus loin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La nuit viendra bientôt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 voit là-bas dans le lointain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Les neiges du Kilimandjaro</a:t>
            </a:r>
          </a:p>
        </p:txBody>
      </p:sp>
    </p:spTree>
    <p:extLst>
      <p:ext uri="{BB962C8B-B14F-4D97-AF65-F5344CB8AC3E}">
        <p14:creationId xmlns:p14="http://schemas.microsoft.com/office/powerpoint/2010/main" val="3914970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9000"/>
    </mc:Choice>
    <mc:Fallback>
      <p:transition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2282145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Il n'ira pas beaucoup plus loin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La nuit viendra bientôt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 voit là-bas dans le lointain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Les neiges du Kilimandjaro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0" y="0"/>
            <a:ext cx="2282145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Où tu pourras dormir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Où tu pourras dormir, dormir, dormir</a:t>
            </a:r>
          </a:p>
        </p:txBody>
      </p:sp>
    </p:spTree>
    <p:extLst>
      <p:ext uri="{BB962C8B-B14F-4D97-AF65-F5344CB8AC3E}">
        <p14:creationId xmlns:p14="http://schemas.microsoft.com/office/powerpoint/2010/main" val="411130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223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Où tu pourras dormir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Où tu pourras dormir, dormir, dormir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22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223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223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Dans son délire il lui revient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La fille qu'il aimait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Ils s'en allaient main dans la main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 la revoit quand elle riait </a:t>
            </a:r>
          </a:p>
        </p:txBody>
      </p:sp>
    </p:spTree>
    <p:extLst>
      <p:ext uri="{BB962C8B-B14F-4D97-AF65-F5344CB8AC3E}">
        <p14:creationId xmlns:p14="http://schemas.microsoft.com/office/powerpoint/2010/main" val="196806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223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Dans son délire il lui revient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La fille qu'il aimait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Ils s'en allaient main dans la main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 la revoit quand elle riait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24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223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Où tu pourras dormir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Où tu pourras dormir, dormir, dormir</a:t>
            </a:r>
          </a:p>
        </p:txBody>
      </p:sp>
    </p:spTree>
    <p:extLst>
      <p:ext uri="{BB962C8B-B14F-4D97-AF65-F5344CB8AC3E}">
        <p14:creationId xmlns:p14="http://schemas.microsoft.com/office/powerpoint/2010/main" val="273265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Où tu pourras dormir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Où tu pourras dormir, dormir, dormir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" y="0"/>
            <a:ext cx="6119837" cy="344459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57"/>
            <a:ext cx="6120000" cy="344468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Voilà sans doute à quoi il pense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 va mourir bientôt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Elles n'ont jamais été si blanches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Les neiges du Kilimandjaro </a:t>
            </a:r>
          </a:p>
        </p:txBody>
      </p:sp>
    </p:spTree>
    <p:extLst>
      <p:ext uri="{BB962C8B-B14F-4D97-AF65-F5344CB8AC3E}">
        <p14:creationId xmlns:p14="http://schemas.microsoft.com/office/powerpoint/2010/main" val="426078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084869" cy="645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latin typeface="Comic Sans MS" panose="030F0702030302020204" pitchFamily="66" charset="0"/>
              </a:rPr>
              <a:t>Voilà sans doute à quoi il pense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Il va mourir bientôt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Elles n'ont jamais été si blanches</a:t>
            </a:r>
          </a:p>
          <a:p>
            <a:r>
              <a:rPr lang="fr-FR" sz="899" dirty="0">
                <a:latin typeface="Comic Sans MS" panose="030F0702030302020204" pitchFamily="66" charset="0"/>
              </a:rPr>
              <a:t>Les neiges du Kilimandjaro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084869" cy="78418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Où tu pourras dormir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Elles te feront un blanc manteau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Où tu pourras dormir, dormir, dormir</a:t>
            </a:r>
          </a:p>
          <a:p>
            <a:r>
              <a:rPr lang="fr-FR" sz="899" dirty="0">
                <a:solidFill>
                  <a:srgbClr val="FFFF00"/>
                </a:solidFill>
                <a:latin typeface="Comic Sans MS" panose="030F0702030302020204" pitchFamily="66" charset="0"/>
              </a:rPr>
              <a:t>Dormir, bientôt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25ECF132-4CDA-4D32-99D7-2FA76A2B97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04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422E296-2DCF-4C6E-8FB0-CDF0DCAC733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029" y="469857"/>
            <a:ext cx="2515616" cy="2515942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285817B5-8C56-4A6D-A950-D13E00EA9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048697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5" name="Image 3">
            <a:extLst>
              <a:ext uri="{FF2B5EF4-FFF2-40B4-BE49-F238E27FC236}">
                <a16:creationId xmlns:a16="http://schemas.microsoft.com/office/drawing/2014/main" id="{E89D96E6-FCD0-465F-B57D-AB2DE391AF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59130" y="1000002"/>
            <a:ext cx="1401739" cy="1401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B6E688C-FB75-40F3-BE54-5AD1A8D9D340}"/>
              </a:ext>
            </a:extLst>
          </p:cNvPr>
          <p:cNvSpPr/>
          <p:nvPr/>
        </p:nvSpPr>
        <p:spPr>
          <a:xfrm>
            <a:off x="1712174" y="-365795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6760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1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0"/>
                            </p:stCondLst>
                            <p:childTnLst>
                              <p:par>
                                <p:cTn id="36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2606</TotalTime>
  <Words>280</Words>
  <Application>Microsoft Office PowerPoint</Application>
  <PresentationFormat>Personnalisé</PresentationFormat>
  <Paragraphs>53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Arial</vt:lpstr>
      <vt:lpstr>Calibri</vt:lpstr>
      <vt:lpstr>Andy</vt:lpstr>
      <vt:lpstr>Comic Sans MS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213</cp:revision>
  <dcterms:created xsi:type="dcterms:W3CDTF">2013-01-07T10:11:42Z</dcterms:created>
  <dcterms:modified xsi:type="dcterms:W3CDTF">2024-05-10T09:27:25Z</dcterms:modified>
</cp:coreProperties>
</file>