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86" r:id="rId3"/>
    <p:sldId id="279" r:id="rId4"/>
    <p:sldId id="282" r:id="rId5"/>
    <p:sldId id="281" r:id="rId6"/>
    <p:sldId id="278" r:id="rId7"/>
    <p:sldId id="277" r:id="rId8"/>
    <p:sldId id="276" r:id="rId9"/>
    <p:sldId id="275" r:id="rId10"/>
    <p:sldId id="274" r:id="rId11"/>
    <p:sldId id="273" r:id="rId12"/>
    <p:sldId id="272" r:id="rId13"/>
    <p:sldId id="271" r:id="rId14"/>
    <p:sldId id="270" r:id="rId15"/>
    <p:sldId id="269" r:id="rId16"/>
    <p:sldId id="268" r:id="rId17"/>
    <p:sldId id="267" r:id="rId18"/>
    <p:sldId id="266" r:id="rId19"/>
    <p:sldId id="265" r:id="rId20"/>
    <p:sldId id="264" r:id="rId21"/>
    <p:sldId id="263" r:id="rId22"/>
    <p:sldId id="261" r:id="rId23"/>
    <p:sldId id="262" r:id="rId24"/>
    <p:sldId id="260" r:id="rId25"/>
    <p:sldId id="259" r:id="rId26"/>
    <p:sldId id="258" r:id="rId27"/>
    <p:sldId id="257" r:id="rId28"/>
    <p:sldId id="283" r:id="rId29"/>
    <p:sldId id="284" r:id="rId30"/>
    <p:sldId id="285" r:id="rId31"/>
    <p:sldId id="287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3" autoAdjust="0"/>
    <p:restoredTop sz="94660"/>
  </p:normalViewPr>
  <p:slideViewPr>
    <p:cSldViewPr snapToGrid="0">
      <p:cViewPr varScale="1">
        <p:scale>
          <a:sx n="89" d="100"/>
          <a:sy n="89" d="100"/>
        </p:scale>
        <p:origin x="34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24E06E-46B8-8C4A-B13D-D67BA38674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1417D81-8CB0-F969-2AA6-BCAC2B8159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8A22C7-BCC8-99AE-F3EF-AAC496D4F0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78754-28F7-4C72-823A-CF468BC2EEBA}" type="datetimeFigureOut">
              <a:rPr lang="fr-FR" smtClean="0"/>
              <a:t>04/05/2024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F84BD15-6CA3-4C36-993A-94F7A49CC4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256E4BE-8C44-7DEF-9651-03ABC0584E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40127-7B32-4DC6-89D9-9E8A57F6D9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7214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336B07-4100-9827-C892-CACA1166B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20D35F2-A640-9E31-01E2-CDCEB6314F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3CA4C7B-9F6D-471B-9ECE-200D675FB6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78754-28F7-4C72-823A-CF468BC2EEBA}" type="datetimeFigureOut">
              <a:rPr lang="fr-FR" smtClean="0"/>
              <a:t>04/05/2024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B8F94DD-21EB-BB01-EDF3-279CCEBA2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CC9F5C6-1E8F-EA65-6CAD-7C7F95F6B7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40127-7B32-4DC6-89D9-9E8A57F6D9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8228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66E71F-41EA-D4E1-B1A1-54F886A70E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59AD669-1686-B67D-5B51-FE07BE2F81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99E2596-15F6-C5BC-71C5-0003A98D26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78754-28F7-4C72-823A-CF468BC2EEBA}" type="datetimeFigureOut">
              <a:rPr lang="fr-FR" smtClean="0"/>
              <a:t>04/05/2024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1F75742-A958-C336-FE65-6615EF861C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C9EBAFC-39D3-7029-4803-34B80FB01C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40127-7B32-4DC6-89D9-9E8A57F6D9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5742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E0C2DF-A4D7-E9C4-C7B6-4037F1EA91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3FD1BB1-F802-1FBA-B870-B37A317F232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AAA335F-118C-9BD9-CE6A-0746C48093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64899F0-E2F0-C069-091A-1CA0941752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78754-28F7-4C72-823A-CF468BC2EEBA}" type="datetimeFigureOut">
              <a:rPr lang="fr-FR" smtClean="0"/>
              <a:t>04/05/2024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F9037DB-F0E2-C54E-05C8-6BE12855D1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71C5AA9-997C-50E6-D417-D3A3BC442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40127-7B32-4DC6-89D9-9E8A57F6D9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0156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A43B38-6737-2AA6-3BED-B5DB77597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6075DB0-6AE9-6036-2D75-B46F6CA9D0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D8E3AB9-BFB8-C29E-5DAE-88E8C2813B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CBF27CA-8391-6FEF-9174-874C244B46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CA91CA6-0303-07CF-2916-8651230E78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E7D64EF-2E3F-31F4-3065-3E2DC5847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78754-28F7-4C72-823A-CF468BC2EEBA}" type="datetimeFigureOut">
              <a:rPr lang="fr-FR" smtClean="0"/>
              <a:t>04/05/2024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252E2DD-03C6-1106-1AEC-5D60068A3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D92373F-43F0-5991-BAF4-E918194E2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40127-7B32-4DC6-89D9-9E8A57F6D9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094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F458D4-BCDF-56B7-D52F-7C2C94CF88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B4602CF-AE6B-CAEE-306B-18C83C0BE0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78754-28F7-4C72-823A-CF468BC2EEBA}" type="datetimeFigureOut">
              <a:rPr lang="fr-FR" smtClean="0"/>
              <a:t>04/05/2024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4AF8A64-5473-9FDA-F087-C439E1761F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89410D8-E3DE-DD2F-F26F-04C50EFDD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40127-7B32-4DC6-89D9-9E8A57F6D9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56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073F0BD-647F-86FF-2D5D-0A2FA254E6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78754-28F7-4C72-823A-CF468BC2EEBA}" type="datetimeFigureOut">
              <a:rPr lang="fr-FR" smtClean="0"/>
              <a:t>04/05/2024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103FEFB-F0EF-7C6B-6171-174777A0AE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E139872-FE8F-60D4-AA30-B686A67DDF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40127-7B32-4DC6-89D9-9E8A57F6D9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8665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D53408-AC26-E399-CA11-CBFD987832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94C401E-DBDA-DCB3-9A40-D25EDFCEF0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C350E05-2D0F-77AA-F017-1CE40A8D91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3E69796-5A2D-387A-BCE9-5EB1E1BD08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78754-28F7-4C72-823A-CF468BC2EEBA}" type="datetimeFigureOut">
              <a:rPr lang="fr-FR" smtClean="0"/>
              <a:t>04/05/2024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840698B-8710-C62B-36E8-A6E63EA53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C22F979-B38E-AFB7-E950-AE61FEB9B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40127-7B32-4DC6-89D9-9E8A57F6D9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0186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F3AF52-1895-10AF-4FC4-A85FCED200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1443142-98D5-5CAC-A897-84333EFE6BC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9E51DE9-223F-8D2F-FE7C-B7069C439F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4BB0DA2-55B5-37DA-C66D-CC7EA44CD4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78754-28F7-4C72-823A-CF468BC2EEBA}" type="datetimeFigureOut">
              <a:rPr lang="fr-FR" smtClean="0"/>
              <a:t>04/05/2024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81EEAD1-44FF-784B-E9CE-D26F59143F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F4AC316-9362-0EB9-67EC-2463DEFC66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40127-7B32-4DC6-89D9-9E8A57F6D9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073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132561-1D21-E6D3-AC1C-232C45C891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EE17B00-758C-B2A6-E8E6-0CE78CB9B9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2FC20B1-8FAC-1FCA-9AD7-7E9D86D3A4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78754-28F7-4C72-823A-CF468BC2EEBA}" type="datetimeFigureOut">
              <a:rPr lang="fr-FR" smtClean="0"/>
              <a:t>04/05/2024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E39B7C-EA4D-5529-BC07-DB08115517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C718BD2-375B-8A34-E178-63CFE5A1A7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40127-7B32-4DC6-89D9-9E8A57F6D9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6892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1A5AF9A-9BC7-E604-09F8-5EBEE77393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9452FBD-24F3-894A-BAD6-0B1C18C868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3B7478-1B79-BBBC-F7EE-55FF97299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E78754-28F7-4C72-823A-CF468BC2EEBA}" type="datetimeFigureOut">
              <a:rPr lang="fr-FR" smtClean="0"/>
              <a:t>04/05/2024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77AB511-7FC6-E482-F9A8-86E8E3C14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7480136-5300-F5D8-73D5-18DF1C678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40127-7B32-4DC6-89D9-9E8A57F6D9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207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4CD0338-829E-720B-D84E-6E38ADA18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0EE4679-7EC2-ADEA-5D17-6850B3C9E9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EEB6031-EF73-25AA-D951-352A8F6199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BE78754-28F7-4C72-823A-CF468BC2EEBA}" type="datetimeFigureOut">
              <a:rPr lang="fr-FR" smtClean="0"/>
              <a:t>04/05/2024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88CC58D-36B9-FCFE-888D-ACA627BE0A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1C696BA-EBD2-C096-1CFB-A424F44E41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D740127-7B32-4DC6-89D9-9E8A57F6D9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0195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bâtiment&#10;&#10;Description générée automatiquement">
            <a:extLst>
              <a:ext uri="{FF2B5EF4-FFF2-40B4-BE49-F238E27FC236}">
                <a16:creationId xmlns:a16="http://schemas.microsoft.com/office/drawing/2014/main" id="{A55CB294-4BE3-45AE-6B41-847F9DFF09B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3051" y="333000"/>
            <a:ext cx="8256000" cy="6192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373A24-3E03-5BE9-1172-9D6287633AF5}"/>
              </a:ext>
            </a:extLst>
          </p:cNvPr>
          <p:cNvSpPr txBox="1"/>
          <p:nvPr/>
        </p:nvSpPr>
        <p:spPr>
          <a:xfrm>
            <a:off x="1841864" y="102167"/>
            <a:ext cx="9875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Le Château De Pierrefonds  - Oise-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8B5A02F-960C-F4BE-01F0-D82E9E87BB52}"/>
              </a:ext>
            </a:extLst>
          </p:cNvPr>
          <p:cNvSpPr txBox="1"/>
          <p:nvPr/>
        </p:nvSpPr>
        <p:spPr>
          <a:xfrm>
            <a:off x="9923555" y="3672780"/>
            <a:ext cx="17938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Château de Pierrefonds vu depuis le Parc</a:t>
            </a:r>
          </a:p>
        </p:txBody>
      </p:sp>
    </p:spTree>
    <p:extLst>
      <p:ext uri="{BB962C8B-B14F-4D97-AF65-F5344CB8AC3E}">
        <p14:creationId xmlns:p14="http://schemas.microsoft.com/office/powerpoint/2010/main" val="2740121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  <p:sndAc>
          <p:stSnd loop="1">
            <p:snd r:embed="rId2" name="Musique la renaissance du château-le bal masqué de lhomme au masque de fer.wav"/>
          </p:stSnd>
        </p:sndAc>
      </p:transition>
    </mc:Choice>
    <mc:Fallback>
      <p:transition spd="slow" advClick="0" advTm="8000">
        <p:wheel spokes="1"/>
        <p:sndAc>
          <p:stSnd loop="1">
            <p:snd r:embed="rId2" name="Musique la renaissance du château-le bal masqué de lhomme au masque de fe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0EDD593-B7F4-8314-BBEC-6BE31B73E17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dirty="0"/>
              <a:t>Le château de Pierrefonds est un imposant château fort construit à la fin du XIVᵉ siècle, qui se dresse sur la commune française de Pierrefonds, dans le département de l'Oise, en région des Hauts-de-France, à la lisière sud-est de la forêt de Compiègne, au nord de Paris</a:t>
            </a:r>
          </a:p>
        </p:txBody>
      </p:sp>
    </p:spTree>
    <p:extLst>
      <p:ext uri="{BB962C8B-B14F-4D97-AF65-F5344CB8AC3E}">
        <p14:creationId xmlns:p14="http://schemas.microsoft.com/office/powerpoint/2010/main" val="1893945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ciel, plein air, nuage&#10;&#10;Description générée automatiquement">
            <a:extLst>
              <a:ext uri="{FF2B5EF4-FFF2-40B4-BE49-F238E27FC236}">
                <a16:creationId xmlns:a16="http://schemas.microsoft.com/office/drawing/2014/main" id="{B5B44BDA-7200-0BAB-5FD4-25AF06F539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5953" y="279000"/>
            <a:ext cx="872727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1BD5AB-D9F4-86BE-1276-89C11D20CD71}"/>
              </a:ext>
            </a:extLst>
          </p:cNvPr>
          <p:cNvSpPr txBox="1"/>
          <p:nvPr/>
        </p:nvSpPr>
        <p:spPr>
          <a:xfrm>
            <a:off x="483326" y="3154680"/>
            <a:ext cx="297833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Camille Corot, Ruines du château de Pierrefonds (1866-1867).</a:t>
            </a:r>
          </a:p>
        </p:txBody>
      </p:sp>
    </p:spTree>
    <p:extLst>
      <p:ext uri="{BB962C8B-B14F-4D97-AF65-F5344CB8AC3E}">
        <p14:creationId xmlns:p14="http://schemas.microsoft.com/office/powerpoint/2010/main" val="1464610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fenêtre&#10;&#10;Description générée automatiquement">
            <a:extLst>
              <a:ext uri="{FF2B5EF4-FFF2-40B4-BE49-F238E27FC236}">
                <a16:creationId xmlns:a16="http://schemas.microsoft.com/office/drawing/2014/main" id="{F1E068DD-A359-B4EC-4F9C-AA9C6F0B00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549" y="369000"/>
            <a:ext cx="93479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2AFCC52-0A30-CD11-2D54-5587DFE80083}"/>
              </a:ext>
            </a:extLst>
          </p:cNvPr>
          <p:cNvSpPr txBox="1"/>
          <p:nvPr/>
        </p:nvSpPr>
        <p:spPr>
          <a:xfrm>
            <a:off x="9300754" y="2926080"/>
            <a:ext cx="26386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>
              <a:solidFill>
                <a:srgbClr val="FFFF00"/>
              </a:solidFill>
            </a:endParaRPr>
          </a:p>
          <a:p>
            <a:r>
              <a:rPr lang="fr-FR" sz="2400" b="1">
                <a:solidFill>
                  <a:srgbClr val="FFFF00"/>
                </a:solidFill>
              </a:rPr>
              <a:t>Plus de détails</a:t>
            </a:r>
          </a:p>
          <a:p>
            <a:r>
              <a:rPr lang="fr-FR" sz="2400" b="1">
                <a:solidFill>
                  <a:srgbClr val="FFFF00"/>
                </a:solidFill>
              </a:rPr>
              <a:t>Cour intérieure.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927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enêtre, cathédrale, coffre&#10;&#10;Description générée automatiquement">
            <a:extLst>
              <a:ext uri="{FF2B5EF4-FFF2-40B4-BE49-F238E27FC236}">
                <a16:creationId xmlns:a16="http://schemas.microsoft.com/office/drawing/2014/main" id="{9E943683-D245-5C22-EE87-980B4D0A48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904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BE4201-E58C-960F-727A-883D22ECCA6F}"/>
              </a:ext>
            </a:extLst>
          </p:cNvPr>
          <p:cNvSpPr txBox="1"/>
          <p:nvPr/>
        </p:nvSpPr>
        <p:spPr>
          <a:xfrm>
            <a:off x="1058091" y="3526970"/>
            <a:ext cx="27954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La Chapel Du Château De Pierrefonds</a:t>
            </a:r>
          </a:p>
        </p:txBody>
      </p:sp>
    </p:spTree>
    <p:extLst>
      <p:ext uri="{BB962C8B-B14F-4D97-AF65-F5344CB8AC3E}">
        <p14:creationId xmlns:p14="http://schemas.microsoft.com/office/powerpoint/2010/main" val="414954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bâtiment, Moulures, rouge&#10;&#10;Description générée automatiquement">
            <a:extLst>
              <a:ext uri="{FF2B5EF4-FFF2-40B4-BE49-F238E27FC236}">
                <a16:creationId xmlns:a16="http://schemas.microsoft.com/office/drawing/2014/main" id="{CAB8BB2D-3B4B-B199-1D61-4B3A22BE7A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957" y="279000"/>
            <a:ext cx="950943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28480A-B6A3-071D-1739-DC999CBF6677}"/>
              </a:ext>
            </a:extLst>
          </p:cNvPr>
          <p:cNvSpPr txBox="1"/>
          <p:nvPr/>
        </p:nvSpPr>
        <p:spPr>
          <a:xfrm>
            <a:off x="10181395" y="2416629"/>
            <a:ext cx="201060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décoration intérieure dans le salon de réception.</a:t>
            </a:r>
          </a:p>
        </p:txBody>
      </p:sp>
    </p:spTree>
    <p:extLst>
      <p:ext uri="{BB962C8B-B14F-4D97-AF65-F5344CB8AC3E}">
        <p14:creationId xmlns:p14="http://schemas.microsoft.com/office/powerpoint/2010/main" val="611676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hâteau, intérieur, sol&#10;&#10;Description générée automatiquement">
            <a:extLst>
              <a:ext uri="{FF2B5EF4-FFF2-40B4-BE49-F238E27FC236}">
                <a16:creationId xmlns:a16="http://schemas.microsoft.com/office/drawing/2014/main" id="{08C390CE-28FF-E065-55FE-174359BCCE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3726" y="576566"/>
            <a:ext cx="7920000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14CA6EE5-8FF1-EE25-A098-85F8BE3616C1}"/>
              </a:ext>
            </a:extLst>
          </p:cNvPr>
          <p:cNvSpPr txBox="1"/>
          <p:nvPr/>
        </p:nvSpPr>
        <p:spPr>
          <a:xfrm>
            <a:off x="378823" y="4099224"/>
            <a:ext cx="33377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Maquette en pierre.</a:t>
            </a:r>
          </a:p>
        </p:txBody>
      </p:sp>
    </p:spTree>
    <p:extLst>
      <p:ext uri="{BB962C8B-B14F-4D97-AF65-F5344CB8AC3E}">
        <p14:creationId xmlns:p14="http://schemas.microsoft.com/office/powerpoint/2010/main" val="2417729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bâtiment, arcade, fenêtre&#10;&#10;Description générée automatiquement">
            <a:extLst>
              <a:ext uri="{FF2B5EF4-FFF2-40B4-BE49-F238E27FC236}">
                <a16:creationId xmlns:a16="http://schemas.microsoft.com/office/drawing/2014/main" id="{A3AC1725-13CC-9F27-4BE3-17BA75CE5D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8408" y="369000"/>
            <a:ext cx="8542656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9DDA88-44CA-8442-DFBD-B52C3A0FB8E8}"/>
              </a:ext>
            </a:extLst>
          </p:cNvPr>
          <p:cNvSpPr txBox="1"/>
          <p:nvPr/>
        </p:nvSpPr>
        <p:spPr>
          <a:xfrm>
            <a:off x="510936" y="3764615"/>
            <a:ext cx="30305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Salle des Preuses.</a:t>
            </a:r>
          </a:p>
        </p:txBody>
      </p:sp>
    </p:spTree>
    <p:extLst>
      <p:ext uri="{BB962C8B-B14F-4D97-AF65-F5344CB8AC3E}">
        <p14:creationId xmlns:p14="http://schemas.microsoft.com/office/powerpoint/2010/main" val="2129803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moteur, sol&#10;&#10;Description générée automatiquement">
            <a:extLst>
              <a:ext uri="{FF2B5EF4-FFF2-40B4-BE49-F238E27FC236}">
                <a16:creationId xmlns:a16="http://schemas.microsoft.com/office/drawing/2014/main" id="{E40972EA-96AC-E497-DFCD-D48C56F621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7797" y="189000"/>
            <a:ext cx="4858481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625B46-14A5-A076-04C4-2DD813610A7A}"/>
              </a:ext>
            </a:extLst>
          </p:cNvPr>
          <p:cNvSpPr txBox="1"/>
          <p:nvPr/>
        </p:nvSpPr>
        <p:spPr>
          <a:xfrm>
            <a:off x="6096000" y="3879669"/>
            <a:ext cx="243404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Trébuchet visible dans le parc du château.</a:t>
            </a:r>
          </a:p>
        </p:txBody>
      </p:sp>
    </p:spTree>
    <p:extLst>
      <p:ext uri="{BB962C8B-B14F-4D97-AF65-F5344CB8AC3E}">
        <p14:creationId xmlns:p14="http://schemas.microsoft.com/office/powerpoint/2010/main" val="2744171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arbre, ciel&#10;&#10;Description générée automatiquement">
            <a:extLst>
              <a:ext uri="{FF2B5EF4-FFF2-40B4-BE49-F238E27FC236}">
                <a16:creationId xmlns:a16="http://schemas.microsoft.com/office/drawing/2014/main" id="{711B6433-0E00-7348-675F-8C2ED26FCD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8743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65B222-4C5B-B0BB-F05C-4D8C88915EBD}"/>
              </a:ext>
            </a:extLst>
          </p:cNvPr>
          <p:cNvSpPr txBox="1"/>
          <p:nvPr/>
        </p:nvSpPr>
        <p:spPr>
          <a:xfrm>
            <a:off x="1058091" y="3775166"/>
            <a:ext cx="27040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Château de Pierrefonds , dans l'Oise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145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château&#10;&#10;Description générée automatiquement">
            <a:extLst>
              <a:ext uri="{FF2B5EF4-FFF2-40B4-BE49-F238E27FC236}">
                <a16:creationId xmlns:a16="http://schemas.microsoft.com/office/drawing/2014/main" id="{76F917FE-C004-63B4-7416-7A6A470BEC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357" y="279000"/>
            <a:ext cx="940956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BCB972-1A93-001E-D2B4-D68A72D8D6EE}"/>
              </a:ext>
            </a:extLst>
          </p:cNvPr>
          <p:cNvSpPr txBox="1"/>
          <p:nvPr/>
        </p:nvSpPr>
        <p:spPr>
          <a:xfrm>
            <a:off x="9730917" y="3526971"/>
            <a:ext cx="23261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Château de Pierrefonds, vue de murailles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2145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hâteau, ciel&#10;&#10;Description générée automatiquement">
            <a:extLst>
              <a:ext uri="{FF2B5EF4-FFF2-40B4-BE49-F238E27FC236}">
                <a16:creationId xmlns:a16="http://schemas.microsoft.com/office/drawing/2014/main" id="{37284650-3A2C-A822-52BF-20EC531087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2605" y="279000"/>
            <a:ext cx="940959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92680E-112E-0006-E034-1D82F873A5C6}"/>
              </a:ext>
            </a:extLst>
          </p:cNvPr>
          <p:cNvSpPr txBox="1"/>
          <p:nvPr/>
        </p:nvSpPr>
        <p:spPr>
          <a:xfrm>
            <a:off x="169817" y="3429000"/>
            <a:ext cx="25211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Château de Pierrefonds, vue de face.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4269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château&#10;&#10;Description générée automatiquement">
            <a:extLst>
              <a:ext uri="{FF2B5EF4-FFF2-40B4-BE49-F238E27FC236}">
                <a16:creationId xmlns:a16="http://schemas.microsoft.com/office/drawing/2014/main" id="{300C0F84-F0E1-BE5F-19B8-F6F8885092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092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FB30C9-6B30-E28B-88EC-5A4C7838939E}"/>
              </a:ext>
            </a:extLst>
          </p:cNvPr>
          <p:cNvSpPr txBox="1"/>
          <p:nvPr/>
        </p:nvSpPr>
        <p:spPr>
          <a:xfrm>
            <a:off x="8696092" y="3605349"/>
            <a:ext cx="31998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L'entrée principale vue depuis la cour extérieure.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1682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eau&#10;&#10;Description générée automatiquement">
            <a:extLst>
              <a:ext uri="{FF2B5EF4-FFF2-40B4-BE49-F238E27FC236}">
                <a16:creationId xmlns:a16="http://schemas.microsoft.com/office/drawing/2014/main" id="{5E94632B-9324-7A61-6390-ABAEC722E6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4379" y="279000"/>
            <a:ext cx="96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89F1FB-D3B0-44D1-3C4D-91D11CF9004A}"/>
              </a:ext>
            </a:extLst>
          </p:cNvPr>
          <p:cNvSpPr txBox="1"/>
          <p:nvPr/>
        </p:nvSpPr>
        <p:spPr>
          <a:xfrm>
            <a:off x="279873" y="3618412"/>
            <a:ext cx="26125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château vu du lac de Pierrefonds.</a:t>
            </a:r>
          </a:p>
        </p:txBody>
      </p:sp>
    </p:spTree>
    <p:extLst>
      <p:ext uri="{BB962C8B-B14F-4D97-AF65-F5344CB8AC3E}">
        <p14:creationId xmlns:p14="http://schemas.microsoft.com/office/powerpoint/2010/main" val="300257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bre&#10;&#10;Description générée automatiquement">
            <a:extLst>
              <a:ext uri="{FF2B5EF4-FFF2-40B4-BE49-F238E27FC236}">
                <a16:creationId xmlns:a16="http://schemas.microsoft.com/office/drawing/2014/main" id="{4F5A0788-8AF9-E3A6-EDD1-7448B9CC5B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834" y="279000"/>
            <a:ext cx="9622903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AD5AB9-0293-C807-D0FB-384D45DF2DA3}"/>
              </a:ext>
            </a:extLst>
          </p:cNvPr>
          <p:cNvSpPr txBox="1"/>
          <p:nvPr/>
        </p:nvSpPr>
        <p:spPr>
          <a:xfrm>
            <a:off x="9911736" y="3631474"/>
            <a:ext cx="22802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château (entrée)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646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bâtiment&#10;&#10;Description générée automatiquement">
            <a:extLst>
              <a:ext uri="{FF2B5EF4-FFF2-40B4-BE49-F238E27FC236}">
                <a16:creationId xmlns:a16="http://schemas.microsoft.com/office/drawing/2014/main" id="{2F705BD1-ECAF-1D7A-9CCC-C510F451C6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456" y="189000"/>
            <a:ext cx="4287845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04F639-A2B7-F214-60FC-C8C361BD64EF}"/>
              </a:ext>
            </a:extLst>
          </p:cNvPr>
          <p:cNvSpPr txBox="1"/>
          <p:nvPr/>
        </p:nvSpPr>
        <p:spPr>
          <a:xfrm>
            <a:off x="1515293" y="5838003"/>
            <a:ext cx="40364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Cour intérieure.</a:t>
            </a:r>
          </a:p>
        </p:txBody>
      </p:sp>
      <p:pic>
        <p:nvPicPr>
          <p:cNvPr id="6" name="Image 5" descr="Une image contenant bâtiment, plein air, château, ciel&#10;&#10;Description générée automatiquement">
            <a:extLst>
              <a:ext uri="{FF2B5EF4-FFF2-40B4-BE49-F238E27FC236}">
                <a16:creationId xmlns:a16="http://schemas.microsoft.com/office/drawing/2014/main" id="{E536B3F7-8BE1-5CBC-51DD-7DA6B4D2701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8053" y="189000"/>
            <a:ext cx="4309227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41EE4A4-4923-8BB9-A2AC-840D1DE5B065}"/>
              </a:ext>
            </a:extLst>
          </p:cNvPr>
          <p:cNvSpPr txBox="1"/>
          <p:nvPr/>
        </p:nvSpPr>
        <p:spPr>
          <a:xfrm>
            <a:off x="7590046" y="5379708"/>
            <a:ext cx="39043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Cour intérieure : le donjon et l'escalier à vis.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4771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plein air, Architecture médiévale, ciel&#10;&#10;Description générée automatiquement">
            <a:extLst>
              <a:ext uri="{FF2B5EF4-FFF2-40B4-BE49-F238E27FC236}">
                <a16:creationId xmlns:a16="http://schemas.microsoft.com/office/drawing/2014/main" id="{E62131BC-A17E-734C-0C5A-F8FC320680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1371375"/>
            <a:ext cx="11160000" cy="41152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62896E5-7FD6-9DE3-A60A-11A081E32E96}"/>
              </a:ext>
            </a:extLst>
          </p:cNvPr>
          <p:cNvSpPr txBox="1"/>
          <p:nvPr/>
        </p:nvSpPr>
        <p:spPr>
          <a:xfrm>
            <a:off x="3566160" y="5303745"/>
            <a:ext cx="92746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Panorama de la cour et de l'entrée.</a:t>
            </a:r>
          </a:p>
        </p:txBody>
      </p:sp>
    </p:spTree>
    <p:extLst>
      <p:ext uri="{BB962C8B-B14F-4D97-AF65-F5344CB8AC3E}">
        <p14:creationId xmlns:p14="http://schemas.microsoft.com/office/powerpoint/2010/main" val="1121246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cheval, bâtiment, monument&#10;&#10;Description générée automatiquement">
            <a:extLst>
              <a:ext uri="{FF2B5EF4-FFF2-40B4-BE49-F238E27FC236}">
                <a16:creationId xmlns:a16="http://schemas.microsoft.com/office/drawing/2014/main" id="{58A8D536-ECAB-668E-136B-9F594DD84D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180" y="189000"/>
            <a:ext cx="4291391" cy="6480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E3CF2E-B6C0-6100-9216-E24AE4D1180D}"/>
              </a:ext>
            </a:extLst>
          </p:cNvPr>
          <p:cNvSpPr txBox="1"/>
          <p:nvPr/>
        </p:nvSpPr>
        <p:spPr>
          <a:xfrm>
            <a:off x="1076835" y="5563171"/>
            <a:ext cx="31565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2"/>
                </a:solidFill>
              </a:rPr>
              <a:t>Le cavalier (Louis Ier d'Orléans) devant l'escalier principal.</a:t>
            </a:r>
          </a:p>
        </p:txBody>
      </p:sp>
      <p:pic>
        <p:nvPicPr>
          <p:cNvPr id="6" name="Image 5" descr="Une image contenant statue, plein air, sol&#10;&#10;Description générée automatiquement">
            <a:extLst>
              <a:ext uri="{FF2B5EF4-FFF2-40B4-BE49-F238E27FC236}">
                <a16:creationId xmlns:a16="http://schemas.microsoft.com/office/drawing/2014/main" id="{E8221682-9327-DF85-BB24-842F957C095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9820" y="189000"/>
            <a:ext cx="486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5261485-3A09-A2A0-C31A-B64F37B70D9F}"/>
              </a:ext>
            </a:extLst>
          </p:cNvPr>
          <p:cNvSpPr txBox="1"/>
          <p:nvPr/>
        </p:nvSpPr>
        <p:spPr>
          <a:xfrm>
            <a:off x="7209020" y="5932503"/>
            <a:ext cx="43368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Gouttière du donjon en forme de salamandre.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2829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t, fenêtre, statue&#10;&#10;Description générée automatiquement">
            <a:extLst>
              <a:ext uri="{FF2B5EF4-FFF2-40B4-BE49-F238E27FC236}">
                <a16:creationId xmlns:a16="http://schemas.microsoft.com/office/drawing/2014/main" id="{53832C7E-1578-CE2D-E07E-E2C56CA2BF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759" y="189000"/>
            <a:ext cx="4284296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AAC52D-7855-12AE-6024-E97FCA16E76B}"/>
              </a:ext>
            </a:extLst>
          </p:cNvPr>
          <p:cNvSpPr txBox="1"/>
          <p:nvPr/>
        </p:nvSpPr>
        <p:spPr>
          <a:xfrm>
            <a:off x="5078710" y="4302887"/>
            <a:ext cx="21542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Une autre gouttière en forme de salamandre en face de la première.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Sculpture, Sculpture sur pierre, statue, art&#10;&#10;Description générée automatiquement">
            <a:extLst>
              <a:ext uri="{FF2B5EF4-FFF2-40B4-BE49-F238E27FC236}">
                <a16:creationId xmlns:a16="http://schemas.microsoft.com/office/drawing/2014/main" id="{263CB452-EA2A-555D-1AA8-C61881E0889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5016" y="189000"/>
            <a:ext cx="3655851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E0C0CA3-C384-A11D-E94D-7F37A08A02F7}"/>
              </a:ext>
            </a:extLst>
          </p:cNvPr>
          <p:cNvSpPr txBox="1"/>
          <p:nvPr/>
        </p:nvSpPr>
        <p:spPr>
          <a:xfrm>
            <a:off x="5766117" y="512165"/>
            <a:ext cx="249500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Statue de Viollet-le-Duc en pèlerin de Saint-Jacques à gauche de l'entrée de la chapelle.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D2D96AE-4E25-CC82-1105-45A729237C8A}"/>
              </a:ext>
            </a:extLst>
          </p:cNvPr>
          <p:cNvSpPr txBox="1"/>
          <p:nvPr/>
        </p:nvSpPr>
        <p:spPr>
          <a:xfrm>
            <a:off x="6420835" y="189000"/>
            <a:ext cx="15599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rgbClr val="FFFF00"/>
                </a:solidFill>
              </a:rPr>
              <a:t>2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176663D2-65B4-C380-F7FA-02C20EC0EEDD}"/>
              </a:ext>
            </a:extLst>
          </p:cNvPr>
          <p:cNvSpPr txBox="1"/>
          <p:nvPr/>
        </p:nvSpPr>
        <p:spPr>
          <a:xfrm>
            <a:off x="5329646" y="3827417"/>
            <a:ext cx="14369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769264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 sur pierre, Sculpture, bâtiment&#10;&#10;Description générée automatiquement">
            <a:extLst>
              <a:ext uri="{FF2B5EF4-FFF2-40B4-BE49-F238E27FC236}">
                <a16:creationId xmlns:a16="http://schemas.microsoft.com/office/drawing/2014/main" id="{50E8B85D-27CC-9D14-8BD3-D9679F9451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00" y="189000"/>
            <a:ext cx="4291391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38F66A-C199-A4BC-AC96-20DBB806F8F3}"/>
              </a:ext>
            </a:extLst>
          </p:cNvPr>
          <p:cNvSpPr txBox="1"/>
          <p:nvPr/>
        </p:nvSpPr>
        <p:spPr>
          <a:xfrm>
            <a:off x="4794069" y="4702629"/>
            <a:ext cx="2286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Statue de jeune femme, à droite de l'entrée de la chapelle.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Sculpture sur pierre, Sculpture, statue, soulagement&#10;&#10;Description générée automatiquement">
            <a:extLst>
              <a:ext uri="{FF2B5EF4-FFF2-40B4-BE49-F238E27FC236}">
                <a16:creationId xmlns:a16="http://schemas.microsoft.com/office/drawing/2014/main" id="{492C7193-DCAF-FA1F-3C9F-80E31417848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76311" y="189000"/>
            <a:ext cx="4305644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2931865-7D74-6578-B015-495591F241EC}"/>
              </a:ext>
            </a:extLst>
          </p:cNvPr>
          <p:cNvSpPr txBox="1"/>
          <p:nvPr/>
        </p:nvSpPr>
        <p:spPr>
          <a:xfrm>
            <a:off x="4794069" y="216379"/>
            <a:ext cx="25995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Chapiteau sur thème du Roman de Renart dans la cour intérieure, créée par Viollet-le-Duc.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8BE6AF2A-7CE9-485E-006D-150F4FDF3A1A}"/>
              </a:ext>
            </a:extLst>
          </p:cNvPr>
          <p:cNvSpPr txBox="1"/>
          <p:nvPr/>
        </p:nvSpPr>
        <p:spPr>
          <a:xfrm>
            <a:off x="5904338" y="2282781"/>
            <a:ext cx="17373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2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D90F4E7-4983-E94F-DB12-D2DBF8463841}"/>
              </a:ext>
            </a:extLst>
          </p:cNvPr>
          <p:cNvSpPr txBox="1"/>
          <p:nvPr/>
        </p:nvSpPr>
        <p:spPr>
          <a:xfrm>
            <a:off x="5181452" y="4326096"/>
            <a:ext cx="20769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249398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art, Sculpture sur pierre, Sculpture&#10;&#10;Description générée automatiquement">
            <a:extLst>
              <a:ext uri="{FF2B5EF4-FFF2-40B4-BE49-F238E27FC236}">
                <a16:creationId xmlns:a16="http://schemas.microsoft.com/office/drawing/2014/main" id="{FE54C72D-89DE-5136-8A10-27F6467A6B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377" y="189000"/>
            <a:ext cx="428076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D88CAD-8860-92B0-2B48-932FCCF158A8}"/>
              </a:ext>
            </a:extLst>
          </p:cNvPr>
          <p:cNvSpPr txBox="1"/>
          <p:nvPr/>
        </p:nvSpPr>
        <p:spPr>
          <a:xfrm>
            <a:off x="4715692" y="3991344"/>
            <a:ext cx="262563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Chapiteau sur thème du Roman de Renart dans la cour intérieure.</a:t>
            </a:r>
          </a:p>
        </p:txBody>
      </p:sp>
      <p:pic>
        <p:nvPicPr>
          <p:cNvPr id="6" name="Image 5" descr="Une image contenant sculpture, Sculpture en bronze, art, Artefact&#10;&#10;Description générée automatiquement">
            <a:extLst>
              <a:ext uri="{FF2B5EF4-FFF2-40B4-BE49-F238E27FC236}">
                <a16:creationId xmlns:a16="http://schemas.microsoft.com/office/drawing/2014/main" id="{0ED60541-2A87-8CE7-942F-B1E3B4A634F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7741" y="189000"/>
            <a:ext cx="4235288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6989748-8CD4-EAB9-2011-9A7A49D5ECC8}"/>
              </a:ext>
            </a:extLst>
          </p:cNvPr>
          <p:cNvSpPr txBox="1"/>
          <p:nvPr/>
        </p:nvSpPr>
        <p:spPr>
          <a:xfrm>
            <a:off x="5042263" y="379844"/>
            <a:ext cx="229906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rgbClr val="FFFF00"/>
                </a:solidFill>
              </a:rPr>
              <a:t>2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Gargouille dans un couloir.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536167E5-5EE5-FB17-6050-8E71FECAD715}"/>
              </a:ext>
            </a:extLst>
          </p:cNvPr>
          <p:cNvSpPr txBox="1"/>
          <p:nvPr/>
        </p:nvSpPr>
        <p:spPr>
          <a:xfrm>
            <a:off x="5215470" y="3559629"/>
            <a:ext cx="22990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010033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50C3543-A0EE-DDA8-A03A-B054C3A807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846" y="189000"/>
            <a:ext cx="4273703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5E70DC-B648-3161-D749-25BEB250EBBC}"/>
              </a:ext>
            </a:extLst>
          </p:cNvPr>
          <p:cNvSpPr txBox="1"/>
          <p:nvPr/>
        </p:nvSpPr>
        <p:spPr>
          <a:xfrm>
            <a:off x="393846" y="5868781"/>
            <a:ext cx="4491663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Flèche du beffroi d'Arras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  <p:pic>
        <p:nvPicPr>
          <p:cNvPr id="8" name="Image 7" descr="Une image contenant mur, intérieur, Moulures, Style Napoléon iii&#10;&#10;Description générée automatiquement">
            <a:extLst>
              <a:ext uri="{FF2B5EF4-FFF2-40B4-BE49-F238E27FC236}">
                <a16:creationId xmlns:a16="http://schemas.microsoft.com/office/drawing/2014/main" id="{6E8FF2F9-23B0-4E4B-5A34-96030CD74E7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24453" y="189000"/>
            <a:ext cx="4284298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B8CA94D1-F27C-7C99-4A7F-BA9E205A334D}"/>
              </a:ext>
            </a:extLst>
          </p:cNvPr>
          <p:cNvSpPr txBox="1"/>
          <p:nvPr/>
        </p:nvSpPr>
        <p:spPr>
          <a:xfrm>
            <a:off x="7720149" y="6207335"/>
            <a:ext cx="40886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Cheminée dans le cabinet.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2923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bâtiment, sculpture, chapelle&#10;&#10;Description générée automatiquement">
            <a:extLst>
              <a:ext uri="{FF2B5EF4-FFF2-40B4-BE49-F238E27FC236}">
                <a16:creationId xmlns:a16="http://schemas.microsoft.com/office/drawing/2014/main" id="{960CAE92-6A1F-273B-18E4-9775FEF772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568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9E515A-9E22-0D93-7BDE-390D71D95A3C}"/>
              </a:ext>
            </a:extLst>
          </p:cNvPr>
          <p:cNvSpPr txBox="1"/>
          <p:nvPr/>
        </p:nvSpPr>
        <p:spPr>
          <a:xfrm>
            <a:off x="457200" y="3161212"/>
            <a:ext cx="35400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Sculptures (dont Saint-Michel) de la chapelle.</a:t>
            </a:r>
          </a:p>
        </p:txBody>
      </p:sp>
    </p:spTree>
    <p:extLst>
      <p:ext uri="{BB962C8B-B14F-4D97-AF65-F5344CB8AC3E}">
        <p14:creationId xmlns:p14="http://schemas.microsoft.com/office/powerpoint/2010/main" val="658135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enêtre, coffre, cathédrale&#10;&#10;Description générée automatiquement">
            <a:extLst>
              <a:ext uri="{FF2B5EF4-FFF2-40B4-BE49-F238E27FC236}">
                <a16:creationId xmlns:a16="http://schemas.microsoft.com/office/drawing/2014/main" id="{21E2253C-4F9E-F94A-438D-E23F255405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595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E8E662-AB96-4041-6D07-84BA46ED32FF}"/>
              </a:ext>
            </a:extLst>
          </p:cNvPr>
          <p:cNvSpPr txBox="1"/>
          <p:nvPr/>
        </p:nvSpPr>
        <p:spPr>
          <a:xfrm>
            <a:off x="8921931" y="3670663"/>
            <a:ext cx="327006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Haut de l'intérieur de la chapelle.</a:t>
            </a:r>
          </a:p>
        </p:txBody>
      </p:sp>
    </p:spTree>
    <p:extLst>
      <p:ext uri="{BB962C8B-B14F-4D97-AF65-F5344CB8AC3E}">
        <p14:creationId xmlns:p14="http://schemas.microsoft.com/office/powerpoint/2010/main" val="312239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art, Sculpture sur pierre&#10;&#10;Description générée automatiquement">
            <a:extLst>
              <a:ext uri="{FF2B5EF4-FFF2-40B4-BE49-F238E27FC236}">
                <a16:creationId xmlns:a16="http://schemas.microsoft.com/office/drawing/2014/main" id="{4635F3CD-7BED-1950-B86A-08D746A78D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0149" y="369000"/>
            <a:ext cx="9292633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9D2D8C-8476-24ED-AB7A-3E15211EDE8A}"/>
              </a:ext>
            </a:extLst>
          </p:cNvPr>
          <p:cNvSpPr txBox="1"/>
          <p:nvPr/>
        </p:nvSpPr>
        <p:spPr>
          <a:xfrm>
            <a:off x="796834" y="3844498"/>
            <a:ext cx="27823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Château de Pierrefond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18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musée, bâtiment, mur, colonne&#10;&#10;Description générée automatiquement">
            <a:extLst>
              <a:ext uri="{FF2B5EF4-FFF2-40B4-BE49-F238E27FC236}">
                <a16:creationId xmlns:a16="http://schemas.microsoft.com/office/drawing/2014/main" id="{B4EC6C3E-2951-4628-CBF3-4C342CB52B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092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15673FD-4C98-22C9-6EA7-59D848301D75}"/>
              </a:ext>
            </a:extLst>
          </p:cNvPr>
          <p:cNvSpPr txBox="1"/>
          <p:nvPr/>
        </p:nvSpPr>
        <p:spPr>
          <a:xfrm>
            <a:off x="8477794" y="3618411"/>
            <a:ext cx="37142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salle des gardes.</a:t>
            </a:r>
          </a:p>
        </p:txBody>
      </p:sp>
    </p:spTree>
    <p:extLst>
      <p:ext uri="{BB962C8B-B14F-4D97-AF65-F5344CB8AC3E}">
        <p14:creationId xmlns:p14="http://schemas.microsoft.com/office/powerpoint/2010/main" val="1928469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ièce, sol, meubles&#10;&#10;Description générée automatiquement">
            <a:extLst>
              <a:ext uri="{FF2B5EF4-FFF2-40B4-BE49-F238E27FC236}">
                <a16:creationId xmlns:a16="http://schemas.microsoft.com/office/drawing/2014/main" id="{A1F52337-055F-04D8-9BE9-E4F76C8C3E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9554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B13A2B-3BDD-1691-1595-57A39E4EB0E6}"/>
              </a:ext>
            </a:extLst>
          </p:cNvPr>
          <p:cNvSpPr txBox="1"/>
          <p:nvPr/>
        </p:nvSpPr>
        <p:spPr>
          <a:xfrm>
            <a:off x="1567542" y="3529656"/>
            <a:ext cx="18238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salon de réception.</a:t>
            </a:r>
          </a:p>
        </p:txBody>
      </p:sp>
    </p:spTree>
    <p:extLst>
      <p:ext uri="{BB962C8B-B14F-4D97-AF65-F5344CB8AC3E}">
        <p14:creationId xmlns:p14="http://schemas.microsoft.com/office/powerpoint/2010/main" val="2799773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sol, hall, mur&#10;&#10;Description générée automatiquement">
            <a:extLst>
              <a:ext uri="{FF2B5EF4-FFF2-40B4-BE49-F238E27FC236}">
                <a16:creationId xmlns:a16="http://schemas.microsoft.com/office/drawing/2014/main" id="{EDBD67EC-C1C2-ACB2-C0D5-D102773C2B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882" y="189000"/>
            <a:ext cx="4298506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DF49B2-ACC1-F4C2-ABC9-C3F3CCCDB53D}"/>
              </a:ext>
            </a:extLst>
          </p:cNvPr>
          <p:cNvSpPr txBox="1"/>
          <p:nvPr/>
        </p:nvSpPr>
        <p:spPr>
          <a:xfrm>
            <a:off x="740229" y="6207335"/>
            <a:ext cx="38514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salle des preuses.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8" name="Image 7" descr="Une image contenant plein air, bâtiment, fenêtre, Architecture médiévale&#10;&#10;Description générée automatiquement">
            <a:extLst>
              <a:ext uri="{FF2B5EF4-FFF2-40B4-BE49-F238E27FC236}">
                <a16:creationId xmlns:a16="http://schemas.microsoft.com/office/drawing/2014/main" id="{B5726871-B286-DCE9-E03B-EFBAE263AE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0811" y="189000"/>
            <a:ext cx="5791307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61FF6ECF-D55F-0419-C5BD-720598EACABB}"/>
              </a:ext>
            </a:extLst>
          </p:cNvPr>
          <p:cNvSpPr txBox="1"/>
          <p:nvPr/>
        </p:nvSpPr>
        <p:spPr>
          <a:xfrm>
            <a:off x="7002040" y="6207335"/>
            <a:ext cx="49246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château de Pierrefonds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8767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, Véhicule terrestre, bâtiment&#10;&#10;Description générée automatiquement">
            <a:extLst>
              <a:ext uri="{FF2B5EF4-FFF2-40B4-BE49-F238E27FC236}">
                <a16:creationId xmlns:a16="http://schemas.microsoft.com/office/drawing/2014/main" id="{CE8C3FAB-D66E-F1D2-A9AD-B3D22E90E9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097" y="200551"/>
            <a:ext cx="4788000" cy="329750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BAEB76-B054-9E62-A889-61F1D5D1AE85}"/>
              </a:ext>
            </a:extLst>
          </p:cNvPr>
          <p:cNvSpPr txBox="1"/>
          <p:nvPr/>
        </p:nvSpPr>
        <p:spPr>
          <a:xfrm>
            <a:off x="1188583" y="3498058"/>
            <a:ext cx="49074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Place De La Mairie</a:t>
            </a:r>
          </a:p>
        </p:txBody>
      </p:sp>
      <p:pic>
        <p:nvPicPr>
          <p:cNvPr id="6" name="Image 5" descr="Une image contenant arbre, plein air, Photographie aérienne, maison&#10;&#10;Description générée automatiquement">
            <a:extLst>
              <a:ext uri="{FF2B5EF4-FFF2-40B4-BE49-F238E27FC236}">
                <a16:creationId xmlns:a16="http://schemas.microsoft.com/office/drawing/2014/main" id="{E2261E21-F92E-BFDC-B3DB-1E6EF0B72A4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3399" y="3728890"/>
            <a:ext cx="5184000" cy="291782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E399082-8DD8-0B15-5A79-C65A06AB750B}"/>
              </a:ext>
            </a:extLst>
          </p:cNvPr>
          <p:cNvSpPr txBox="1"/>
          <p:nvPr/>
        </p:nvSpPr>
        <p:spPr>
          <a:xfrm>
            <a:off x="7421554" y="3198167"/>
            <a:ext cx="53586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Pierrefonds Et Sa Région.</a:t>
            </a:r>
          </a:p>
        </p:txBody>
      </p:sp>
    </p:spTree>
    <p:extLst>
      <p:ext uri="{BB962C8B-B14F-4D97-AF65-F5344CB8AC3E}">
        <p14:creationId xmlns:p14="http://schemas.microsoft.com/office/powerpoint/2010/main" val="1907493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4FE08A2C-61EB-FF1E-4661-45C697C7FF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924" y="3289017"/>
            <a:ext cx="5148000" cy="321473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AE79F0C5-87D6-D7FA-E486-5B48B0237BD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22147" y="200689"/>
            <a:ext cx="3132000" cy="469569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41240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329B313B-A4BC-6FAB-7FA5-955E3A4763A2}"/>
              </a:ext>
            </a:extLst>
          </p:cNvPr>
          <p:cNvSpPr txBox="1"/>
          <p:nvPr/>
        </p:nvSpPr>
        <p:spPr>
          <a:xfrm>
            <a:off x="788126" y="627016"/>
            <a:ext cx="112340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Le Château De Pierrefonds  -Oise-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950E484B-5451-1C4C-38F8-81A7A655934F}"/>
              </a:ext>
            </a:extLst>
          </p:cNvPr>
          <p:cNvSpPr txBox="1"/>
          <p:nvPr/>
        </p:nvSpPr>
        <p:spPr>
          <a:xfrm>
            <a:off x="2943496" y="1211791"/>
            <a:ext cx="95489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3F17716-2DFF-C806-945E-F60AB7A107CA}"/>
              </a:ext>
            </a:extLst>
          </p:cNvPr>
          <p:cNvSpPr txBox="1"/>
          <p:nvPr/>
        </p:nvSpPr>
        <p:spPr>
          <a:xfrm>
            <a:off x="4023360" y="1843390"/>
            <a:ext cx="6557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C59E674-4387-4FEC-45BA-6A741AFDA16A}"/>
              </a:ext>
            </a:extLst>
          </p:cNvPr>
          <p:cNvSpPr txBox="1"/>
          <p:nvPr/>
        </p:nvSpPr>
        <p:spPr>
          <a:xfrm>
            <a:off x="3270069" y="2381341"/>
            <a:ext cx="60306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263C570-5D52-CA68-101B-60F6C6C67A63}"/>
              </a:ext>
            </a:extLst>
          </p:cNvPr>
          <p:cNvSpPr txBox="1"/>
          <p:nvPr/>
        </p:nvSpPr>
        <p:spPr>
          <a:xfrm>
            <a:off x="5199017" y="3042287"/>
            <a:ext cx="6557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33B52BB-5306-6254-64DE-78F844E4FC01}"/>
              </a:ext>
            </a:extLst>
          </p:cNvPr>
          <p:cNvSpPr/>
          <p:nvPr/>
        </p:nvSpPr>
        <p:spPr>
          <a:xfrm>
            <a:off x="3540035" y="3909484"/>
            <a:ext cx="4715692" cy="198661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 descr="Une image contenant Police, écriture manuscrite, Graphique, typographie&#10;&#10;Description générée automatiquement">
            <a:extLst>
              <a:ext uri="{FF2B5EF4-FFF2-40B4-BE49-F238E27FC236}">
                <a16:creationId xmlns:a16="http://schemas.microsoft.com/office/drawing/2014/main" id="{1AC34122-2CEF-7C2A-4018-516001173B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82" y="4065179"/>
            <a:ext cx="4606744" cy="1830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164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363</Words>
  <Application>Microsoft Office PowerPoint</Application>
  <PresentationFormat>Grand écran</PresentationFormat>
  <Paragraphs>62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2024-05-03T15:09:32Z</dcterms:created>
  <dcterms:modified xsi:type="dcterms:W3CDTF">2024-05-04T07:45:16Z</dcterms:modified>
</cp:coreProperties>
</file>