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3" r:id="rId3"/>
    <p:sldId id="256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57" r:id="rId26"/>
    <p:sldId id="258" r:id="rId27"/>
    <p:sldId id="259" r:id="rId28"/>
    <p:sldId id="282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1" autoAdjust="0"/>
    <p:restoredTop sz="94660"/>
  </p:normalViewPr>
  <p:slideViewPr>
    <p:cSldViewPr snapToGrid="0">
      <p:cViewPr varScale="1">
        <p:scale>
          <a:sx n="89" d="100"/>
          <a:sy n="89" d="100"/>
        </p:scale>
        <p:origin x="3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E85525-1F67-5E45-8422-AA790D5B7E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135F9CC-C396-B1DE-C9F1-B713776712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6D6C19-4987-93C4-3659-414C6C0D5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C3A34A-9BC0-0398-E4B7-FC46CF652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477945-2555-7B59-BBD7-456456122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03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237315-54DF-DD25-BE19-BB784C926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12E4F52-F194-6092-D7A0-5F75A2347D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3FC6A1-846A-64C6-11FA-54A6726BD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FEEB42-66EF-E9DA-421F-1D8195513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788638-7CDC-6ECD-8050-04621D47F1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5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360AA9-AE5E-AB9B-4EBD-8370A4D24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1EF802-5B83-9014-19F9-88A6BE9CB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AC7AEA-CE35-402D-28E5-E876E6158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1D57C4B-CA36-F80D-3761-1DA961DD9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E1D024-7B7A-87EB-BBE3-8DBB007A2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38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19B454-116D-40FE-A521-D4E411888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525B75-591C-1445-AD3B-89948B4704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6F7A8CA-34E7-42E4-054D-0B7F70BE05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EFC95A2-0F9A-ADAA-8FF5-DFA7A9EDC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BB0107-E21C-8343-7F34-34DFAC039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D84352-E9DF-03A8-2DE4-D09490D9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94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7ECDE1-5A6A-3A2D-FD8E-E7F50B830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DE56C32-14AE-D2EC-67C0-68A562925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B5D5C13-5CDD-F5E0-B74E-27E6A326E0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4D7D257-1627-1904-3881-2B3B831B5B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0D31959-66AC-C182-47E3-7C100702E2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9D7A767-76EE-2E6A-4F44-6F8AB7BB5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5072468-4E06-8136-BE1B-D92653507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5E03881-43FA-E706-DB3B-2B93DFB60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146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24E87F-6342-E8FC-F578-787A79C6C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B961A77-0398-BDBF-7D0A-E96708812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9B5099A-D3D7-B520-AE49-4419FE7CF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BC2A925-97F6-1B46-AE08-634B6AB45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8720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444B31D-481F-7FC8-FB8E-FEA7580DF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1E005B5-629B-1A86-CB3D-A647B042F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0024AF-58AE-731B-93C6-B6820995D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65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2CBE4-E8C0-302F-4733-8542C66A5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189BE6-1A4A-CF61-D301-FE9B7AC65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C1A312-FC08-06BB-C5BE-B963637AAB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C2118FD-2FF9-75FF-3236-B49A44F8B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B917521-C9AE-085A-8C7D-EF56F285D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056F0C8-A9E0-97F0-5D83-304BFE095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48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19DEBB-DA66-350E-AD42-5ADEDDAB7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45135D0-6162-7BA1-0A0A-00D8AE4509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C2DF9B0-4804-AEF0-C456-AD78777D45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3C8AAC-C688-2726-56D3-32389D60B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4C354D1-342D-C610-9A19-DB142E5C2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F5DD23-2857-EA50-B637-AF31D401A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789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A47576-6ABB-DDBF-A5CB-B5BBE3BBA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7EE1EDF-B206-3399-7F34-372E5FA560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AC7BB5-2036-5B8A-73CD-55F5B2AC8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3FD113-A001-47DE-9B46-7C7A88A88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0394DC-2B85-A2B3-5D9E-0D71B9D6B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816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5E905D3-88D6-209A-4F66-389A327CC0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0DD43E5-5A4A-FBB7-DACC-27EE2A39E0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3B354D-9069-4D5C-EF32-F616D0CD3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B2F5DC-5D22-B8D2-6D92-38693B948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74E0B2-624D-9975-7A1B-BCF6E817C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1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3C4C481-94DE-0566-5707-263A2C249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5BD52F3-3800-B5A3-B8D6-4D9FD87E28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587256-5398-3B0B-0369-C9F48DE633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21E39A-8AB8-4B8D-B9EF-F20D9077D6D3}" type="datetimeFigureOut">
              <a:rPr lang="fr-FR" smtClean="0"/>
              <a:t>01/05/2024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BD1CA4-C7EF-AC9D-1A81-A94635520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A381D-5B25-125D-EE2D-49912B4031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EBF9D7-6A32-4F59-9386-736376E87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948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stade&#10;&#10;Description générée automatiquement">
            <a:extLst>
              <a:ext uri="{FF2B5EF4-FFF2-40B4-BE49-F238E27FC236}">
                <a16:creationId xmlns:a16="http://schemas.microsoft.com/office/drawing/2014/main" id="{06CBB92C-FA8A-7FA2-7326-891A2E3C6E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48" y="188999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A88A6A7-9334-F263-5A5B-99FAD7B7168E}"/>
              </a:ext>
            </a:extLst>
          </p:cNvPr>
          <p:cNvSpPr txBox="1"/>
          <p:nvPr/>
        </p:nvSpPr>
        <p:spPr>
          <a:xfrm>
            <a:off x="8516983" y="1786866"/>
            <a:ext cx="33571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Les Monument De Nîmes et sa ville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F3AC7DF-0961-98B1-6EFB-B8F2B0FA66A3}"/>
              </a:ext>
            </a:extLst>
          </p:cNvPr>
          <p:cNvSpPr txBox="1"/>
          <p:nvPr/>
        </p:nvSpPr>
        <p:spPr>
          <a:xfrm>
            <a:off x="8740148" y="4585062"/>
            <a:ext cx="3574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Nimes Römisches Amphitheater-Les Arenes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87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  <p:sndAc>
          <p:stSnd loop="1">
            <p:snd r:embed="rId2" name="Just For YOU - Ernesto Cortazar.wav"/>
          </p:stSnd>
        </p:sndAc>
      </p:transition>
    </mc:Choice>
    <mc:Fallback xmlns="">
      <p:transition spd="slow" advClick="0" advTm="8000">
        <p:fade/>
        <p:sndAc>
          <p:stSnd loop="1">
            <p:snd r:embed="rId4" name="Just For YOU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rgbClr val="C0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AA6DC8D-E977-6EAA-D4F4-47AFC59FEF7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Nîmes ([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nim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]Note 1 Écouter, ou prononcé localement [ˈ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nimə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], en occitan : 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Nimes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['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nimes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]) est une commune du sud de la France, préfecture du département du Gard en région Occitanie. Ses habitants se nomment les Nîmois1.</a:t>
            </a:r>
          </a:p>
          <a:p>
            <a:pPr algn="ctr"/>
            <a:endParaRPr lang="fr-FR" sz="2800" b="1" dirty="0">
              <a:ln>
                <a:solidFill>
                  <a:schemeClr val="bg1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Exposée à un climat méditerranéen, elle est drainée par le Vieux 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Vistre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la Pondre, le Grand 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Campagnolle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le 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Pierrau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le 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vistre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la fontaine, le ruisseau de Campagne, le ruisseau de 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Goutajon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et par divers autres petits cours d'eau. Incluse dans les gorges du Gardon, la commune possède un patrimoine naturel remarquable : deux sites Natura 2000 (les « costières nîmoises » et le « camp des Garrigues »), deux espaces protégés (le « domaine d'</a:t>
            </a:r>
            <a:r>
              <a:rPr lang="fr-FR" sz="2800" b="1" dirty="0" err="1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Escattes</a:t>
            </a:r>
            <a:r>
              <a:rPr lang="fr-FR" sz="28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» et les « Costières de Nîmes ») et quatre zones naturelles d'intérêt écologique, faunistique et floristique.</a:t>
            </a:r>
          </a:p>
        </p:txBody>
      </p:sp>
    </p:spTree>
    <p:extLst>
      <p:ext uri="{BB962C8B-B14F-4D97-AF65-F5344CB8AC3E}">
        <p14:creationId xmlns:p14="http://schemas.microsoft.com/office/powerpoint/2010/main" val="265626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Ruines, bâtiment, Mur de pierre&#10;&#10;Description générée automatiquement">
            <a:extLst>
              <a:ext uri="{FF2B5EF4-FFF2-40B4-BE49-F238E27FC236}">
                <a16:creationId xmlns:a16="http://schemas.microsoft.com/office/drawing/2014/main" id="{522F9E57-82FC-2DB2-E316-B8E54BB51A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000" y="1610361"/>
            <a:ext cx="11628000" cy="32946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D192FDC-3643-BA6B-B0D7-40A46B4A4FCC}"/>
              </a:ext>
            </a:extLst>
          </p:cNvPr>
          <p:cNvSpPr txBox="1"/>
          <p:nvPr/>
        </p:nvSpPr>
        <p:spPr>
          <a:xfrm>
            <a:off x="3584091" y="4724419"/>
            <a:ext cx="7393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Castellum Divisorium à Nîmes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69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2B939C15-D616-3FE4-3471-3D94134F17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0687" y="189000"/>
            <a:ext cx="4140577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8BDDAE-8B62-EA04-0D25-2E0E794F9901}"/>
              </a:ext>
            </a:extLst>
          </p:cNvPr>
          <p:cNvSpPr txBox="1"/>
          <p:nvPr/>
        </p:nvSpPr>
        <p:spPr>
          <a:xfrm>
            <a:off x="2286000" y="4232366"/>
            <a:ext cx="33049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Notre-Dame-et-Saint-Castor de Nîmes</a:t>
            </a:r>
          </a:p>
        </p:txBody>
      </p:sp>
    </p:spTree>
    <p:extLst>
      <p:ext uri="{BB962C8B-B14F-4D97-AF65-F5344CB8AC3E}">
        <p14:creationId xmlns:p14="http://schemas.microsoft.com/office/powerpoint/2010/main" val="253420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fontaine&#10;&#10;Description générée automatiquement">
            <a:extLst>
              <a:ext uri="{FF2B5EF4-FFF2-40B4-BE49-F238E27FC236}">
                <a16:creationId xmlns:a16="http://schemas.microsoft.com/office/drawing/2014/main" id="{12064B28-3C68-3B3F-E6CB-A7799E581C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97" y="189791"/>
            <a:ext cx="8100000" cy="647841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353CFB-3AA6-45DE-ADF4-B5D4C3592FDA}"/>
              </a:ext>
            </a:extLst>
          </p:cNvPr>
          <p:cNvSpPr txBox="1"/>
          <p:nvPr/>
        </p:nvSpPr>
        <p:spPr>
          <a:xfrm>
            <a:off x="8285560" y="4199709"/>
            <a:ext cx="37681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Nîmes,esplanade</a:t>
            </a:r>
            <a:r>
              <a:rPr lang="fr-FR" sz="2400" b="1" dirty="0">
                <a:solidFill>
                  <a:srgbClr val="FFFF00"/>
                </a:solidFill>
              </a:rPr>
              <a:t> Charles De </a:t>
            </a:r>
            <a:r>
              <a:rPr lang="fr-FR" sz="2400" b="1" dirty="0" err="1">
                <a:solidFill>
                  <a:srgbClr val="FFFF00"/>
                </a:solidFill>
              </a:rPr>
              <a:t>Gaulle,fontaine</a:t>
            </a:r>
            <a:r>
              <a:rPr lang="fr-FR" sz="2400" b="1" dirty="0">
                <a:solidFill>
                  <a:srgbClr val="FFFF00"/>
                </a:solidFill>
              </a:rPr>
              <a:t> Pradier</a:t>
            </a:r>
          </a:p>
        </p:txBody>
      </p:sp>
    </p:spTree>
    <p:extLst>
      <p:ext uri="{BB962C8B-B14F-4D97-AF65-F5344CB8AC3E}">
        <p14:creationId xmlns:p14="http://schemas.microsoft.com/office/powerpoint/2010/main" val="42067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85CFD76C-D751-82D5-7FF8-474310EAF9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8626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0656B7-52EA-B865-6781-4E8F63F3B690}"/>
              </a:ext>
            </a:extLst>
          </p:cNvPr>
          <p:cNvSpPr txBox="1"/>
          <p:nvPr/>
        </p:nvSpPr>
        <p:spPr>
          <a:xfrm>
            <a:off x="2704011" y="4219303"/>
            <a:ext cx="29391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Grande </a:t>
            </a:r>
            <a:r>
              <a:rPr lang="fr-FR" sz="2400" b="1" dirty="0" err="1">
                <a:solidFill>
                  <a:srgbClr val="FFFF00"/>
                </a:solidFill>
              </a:rPr>
              <a:t>Templo</a:t>
            </a:r>
            <a:r>
              <a:rPr lang="fr-FR" sz="2400" b="1" dirty="0">
                <a:solidFill>
                  <a:srgbClr val="FFFF00"/>
                </a:solidFill>
              </a:rPr>
              <a:t> protestante à Nîmes.</a:t>
            </a:r>
          </a:p>
        </p:txBody>
      </p:sp>
    </p:spTree>
    <p:extLst>
      <p:ext uri="{BB962C8B-B14F-4D97-AF65-F5344CB8AC3E}">
        <p14:creationId xmlns:p14="http://schemas.microsoft.com/office/powerpoint/2010/main" val="259980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184601DA-1EF7-1E1C-0D83-631A6BB85C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583" y="189000"/>
            <a:ext cx="972382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DC943F-A566-18E4-AA3A-AE94DAB02D0E}"/>
              </a:ext>
            </a:extLst>
          </p:cNvPr>
          <p:cNvSpPr txBox="1"/>
          <p:nvPr/>
        </p:nvSpPr>
        <p:spPr>
          <a:xfrm>
            <a:off x="9653451" y="4153989"/>
            <a:ext cx="2225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Grande Templo protestante a Nîmes.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83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tatue, sculpture, Sculpture&#10;&#10;Description générée automatiquement">
            <a:extLst>
              <a:ext uri="{FF2B5EF4-FFF2-40B4-BE49-F238E27FC236}">
                <a16:creationId xmlns:a16="http://schemas.microsoft.com/office/drawing/2014/main" id="{BB0FCE6C-8DB9-8FCB-6A2C-54B482B55A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3444" y="189000"/>
            <a:ext cx="8101978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622952-2653-5124-7F24-6E66A8D44137}"/>
              </a:ext>
            </a:extLst>
          </p:cNvPr>
          <p:cNvSpPr txBox="1"/>
          <p:nvPr/>
        </p:nvSpPr>
        <p:spPr>
          <a:xfrm>
            <a:off x="522514" y="4167051"/>
            <a:ext cx="331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Nîmes,maison 27 rue de l'Aspic,bas-relief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69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colonne, Architecture de la Rome antique&#10;&#10;Description générée automatiquement">
            <a:extLst>
              <a:ext uri="{FF2B5EF4-FFF2-40B4-BE49-F238E27FC236}">
                <a16:creationId xmlns:a16="http://schemas.microsoft.com/office/drawing/2014/main" id="{AC4B723B-1255-4573-7B47-706EF3A31C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721" y="279000"/>
            <a:ext cx="787692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0F3A48-0757-F583-92E0-42CC807FDBA2}"/>
              </a:ext>
            </a:extLst>
          </p:cNvPr>
          <p:cNvSpPr txBox="1"/>
          <p:nvPr/>
        </p:nvSpPr>
        <p:spPr>
          <a:xfrm>
            <a:off x="8177348" y="3553097"/>
            <a:ext cx="37490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Nîmes (Gard, France), temple romain dit "la Maison Carrée".</a:t>
            </a:r>
          </a:p>
        </p:txBody>
      </p:sp>
    </p:spTree>
    <p:extLst>
      <p:ext uri="{BB962C8B-B14F-4D97-AF65-F5344CB8AC3E}">
        <p14:creationId xmlns:p14="http://schemas.microsoft.com/office/powerpoint/2010/main" val="76911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4FCBB8F8-0F6F-F9B5-CD86-61CAA6BF51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8926" y="189000"/>
            <a:ext cx="9712429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C7B296-C2F3-9E49-B582-3695B9EC4DDA}"/>
              </a:ext>
            </a:extLst>
          </p:cNvPr>
          <p:cNvSpPr txBox="1"/>
          <p:nvPr/>
        </p:nvSpPr>
        <p:spPr>
          <a:xfrm>
            <a:off x="91440" y="3429000"/>
            <a:ext cx="25211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Monument aux Morts à Nîmes</a:t>
            </a:r>
          </a:p>
        </p:txBody>
      </p:sp>
    </p:spTree>
    <p:extLst>
      <p:ext uri="{BB962C8B-B14F-4D97-AF65-F5344CB8AC3E}">
        <p14:creationId xmlns:p14="http://schemas.microsoft.com/office/powerpoint/2010/main" val="373752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 terrestre, véhicule&#10;&#10;Description générée automatiquement">
            <a:extLst>
              <a:ext uri="{FF2B5EF4-FFF2-40B4-BE49-F238E27FC236}">
                <a16:creationId xmlns:a16="http://schemas.microsoft.com/office/drawing/2014/main" id="{2809236D-197D-4972-3284-BBA64B610B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19" y="148500"/>
            <a:ext cx="8748000" cy="6561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087391-0FDE-C894-7E74-76A1686A1191}"/>
              </a:ext>
            </a:extLst>
          </p:cNvPr>
          <p:cNvSpPr txBox="1"/>
          <p:nvPr/>
        </p:nvSpPr>
        <p:spPr>
          <a:xfrm>
            <a:off x="8725989" y="3639511"/>
            <a:ext cx="36184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Nîmes La porte Auguste.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06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uines&#10;&#10;Description générée automatiquement">
            <a:extLst>
              <a:ext uri="{FF2B5EF4-FFF2-40B4-BE49-F238E27FC236}">
                <a16:creationId xmlns:a16="http://schemas.microsoft.com/office/drawing/2014/main" id="{88F11C71-A8AA-E865-B1ED-5AE858C71A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116" y="189000"/>
            <a:ext cx="97238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929DBE-845B-A5C4-D5E8-F6014BC0DA9E}"/>
              </a:ext>
            </a:extLst>
          </p:cNvPr>
          <p:cNvSpPr txBox="1"/>
          <p:nvPr/>
        </p:nvSpPr>
        <p:spPr>
          <a:xfrm>
            <a:off x="123078" y="3938453"/>
            <a:ext cx="23774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tour Magne, à Nîmes (Gard, Languedoc-Roussillon, France).</a:t>
            </a:r>
          </a:p>
        </p:txBody>
      </p:sp>
    </p:spTree>
    <p:extLst>
      <p:ext uri="{BB962C8B-B14F-4D97-AF65-F5344CB8AC3E}">
        <p14:creationId xmlns:p14="http://schemas.microsoft.com/office/powerpoint/2010/main" val="425726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tatue&#10;&#10;Description générée automatiquement">
            <a:extLst>
              <a:ext uri="{FF2B5EF4-FFF2-40B4-BE49-F238E27FC236}">
                <a16:creationId xmlns:a16="http://schemas.microsoft.com/office/drawing/2014/main" id="{FF6892C2-BBD2-E8FD-A816-ED35422E5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8" y="148500"/>
            <a:ext cx="8748000" cy="6561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3F472A-3C31-1EF9-D093-6DD6CA6D6E2F}"/>
              </a:ext>
            </a:extLst>
          </p:cNvPr>
          <p:cNvSpPr txBox="1"/>
          <p:nvPr/>
        </p:nvSpPr>
        <p:spPr>
          <a:xfrm>
            <a:off x="8856618" y="4638020"/>
            <a:ext cx="3056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NimesJardins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Ruines, ciel, bâtiment&#10;&#10;Description générée automatiquement">
            <a:extLst>
              <a:ext uri="{FF2B5EF4-FFF2-40B4-BE49-F238E27FC236}">
                <a16:creationId xmlns:a16="http://schemas.microsoft.com/office/drawing/2014/main" id="{975CF0D6-4E90-1A63-92BF-7B72BC1535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5569" y="-98383"/>
            <a:ext cx="8870994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36AB8BD-EDE7-EEB3-ED83-BE2A1325E471}"/>
              </a:ext>
            </a:extLst>
          </p:cNvPr>
          <p:cNvSpPr txBox="1"/>
          <p:nvPr/>
        </p:nvSpPr>
        <p:spPr>
          <a:xfrm>
            <a:off x="548639" y="4571999"/>
            <a:ext cx="28477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temple de Diane</a:t>
            </a:r>
          </a:p>
        </p:txBody>
      </p:sp>
    </p:spTree>
    <p:extLst>
      <p:ext uri="{BB962C8B-B14F-4D97-AF65-F5344CB8AC3E}">
        <p14:creationId xmlns:p14="http://schemas.microsoft.com/office/powerpoint/2010/main" val="302972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1C3175AB-44E4-4819-887A-C142F0C01E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41" y="404949"/>
            <a:ext cx="5472000" cy="341999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101B03D9-DC8D-62A8-B877-4197746F72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7659" y="3208234"/>
            <a:ext cx="5076000" cy="33769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2278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scaliers, pierre&#10;&#10;Description générée automatiquement">
            <a:extLst>
              <a:ext uri="{FF2B5EF4-FFF2-40B4-BE49-F238E27FC236}">
                <a16:creationId xmlns:a16="http://schemas.microsoft.com/office/drawing/2014/main" id="{7F20B3C8-7016-476B-DC41-0AC04578AA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277995"/>
            <a:ext cx="11376000" cy="406286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AF21BC-F62F-307E-63F3-FB5FA9BB1C37}"/>
              </a:ext>
            </a:extLst>
          </p:cNvPr>
          <p:cNvSpPr txBox="1"/>
          <p:nvPr/>
        </p:nvSpPr>
        <p:spPr>
          <a:xfrm>
            <a:off x="3958045" y="5079246"/>
            <a:ext cx="72106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VISITE DES JARDINS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8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tatue&#10;&#10;Description générée automatiquement">
            <a:extLst>
              <a:ext uri="{FF2B5EF4-FFF2-40B4-BE49-F238E27FC236}">
                <a16:creationId xmlns:a16="http://schemas.microsoft.com/office/drawing/2014/main" id="{D599A56B-B039-2169-5496-64FCF1919D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1339713"/>
            <a:ext cx="11700000" cy="417857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890929-9704-C05C-CCF2-CD427443E1FF}"/>
              </a:ext>
            </a:extLst>
          </p:cNvPr>
          <p:cNvSpPr txBox="1"/>
          <p:nvPr/>
        </p:nvSpPr>
        <p:spPr>
          <a:xfrm>
            <a:off x="3069772" y="5454838"/>
            <a:ext cx="6505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138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bâtiment, plante&#10;&#10;Description générée automatiquement">
            <a:extLst>
              <a:ext uri="{FF2B5EF4-FFF2-40B4-BE49-F238E27FC236}">
                <a16:creationId xmlns:a16="http://schemas.microsoft.com/office/drawing/2014/main" id="{FA3F5AD5-A64F-241D-8D4C-DBCF8ADA7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027" y="1396537"/>
            <a:ext cx="10733945" cy="40649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F13467-9508-AE12-95D5-4DC08E6177B3}"/>
              </a:ext>
            </a:extLst>
          </p:cNvPr>
          <p:cNvSpPr txBox="1"/>
          <p:nvPr/>
        </p:nvSpPr>
        <p:spPr>
          <a:xfrm>
            <a:off x="4550485" y="5461462"/>
            <a:ext cx="7153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 de la Fontaine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0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coffre&#10;&#10;Description générée automatiquement">
            <a:extLst>
              <a:ext uri="{FF2B5EF4-FFF2-40B4-BE49-F238E27FC236}">
                <a16:creationId xmlns:a16="http://schemas.microsoft.com/office/drawing/2014/main" id="{0BCC67D0-9729-61D9-AAAC-639195EF7B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027" y="1396537"/>
            <a:ext cx="10733945" cy="40649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6FB87B-33D0-A03C-A7D4-99F855BF17F6}"/>
              </a:ext>
            </a:extLst>
          </p:cNvPr>
          <p:cNvSpPr txBox="1"/>
          <p:nvPr/>
        </p:nvSpPr>
        <p:spPr>
          <a:xfrm>
            <a:off x="2114133" y="5461463"/>
            <a:ext cx="7963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de la Cathédrale Notre-Dame-Et-Saint-Castor</a:t>
            </a:r>
          </a:p>
        </p:txBody>
      </p:sp>
    </p:spTree>
    <p:extLst>
      <p:ext uri="{BB962C8B-B14F-4D97-AF65-F5344CB8AC3E}">
        <p14:creationId xmlns:p14="http://schemas.microsoft.com/office/powerpoint/2010/main" val="10673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gasin, Commerce, Client, habits&#10;&#10;Description générée automatiquement">
            <a:extLst>
              <a:ext uri="{FF2B5EF4-FFF2-40B4-BE49-F238E27FC236}">
                <a16:creationId xmlns:a16="http://schemas.microsoft.com/office/drawing/2014/main" id="{D1713EA1-903E-335E-5ED4-0262D55B91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027" y="1396537"/>
            <a:ext cx="10733945" cy="40649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C7EC0D-8F10-3F9C-7100-4F51241807EC}"/>
              </a:ext>
            </a:extLst>
          </p:cNvPr>
          <p:cNvSpPr txBox="1"/>
          <p:nvPr/>
        </p:nvSpPr>
        <p:spPr>
          <a:xfrm>
            <a:off x="4471852" y="5438447"/>
            <a:ext cx="7720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HALLES DE NÎMES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07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rchitecture&#10;&#10;Description générée automatiquement">
            <a:extLst>
              <a:ext uri="{FF2B5EF4-FFF2-40B4-BE49-F238E27FC236}">
                <a16:creationId xmlns:a16="http://schemas.microsoft.com/office/drawing/2014/main" id="{6FFFBA10-69CF-FD86-9BDE-D7E83F319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027" y="1396537"/>
            <a:ext cx="10733945" cy="406492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3C832D-652C-C717-B459-4C6A6B9345FA}"/>
              </a:ext>
            </a:extLst>
          </p:cNvPr>
          <p:cNvSpPr txBox="1"/>
          <p:nvPr/>
        </p:nvSpPr>
        <p:spPr>
          <a:xfrm>
            <a:off x="2815360" y="5708468"/>
            <a:ext cx="8647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CARRÉ D’ART – MUSÉE D’ART CONTEMPORAIN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27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chitecture&#10;&#10;Description générée automatiquement">
            <a:extLst>
              <a:ext uri="{FF2B5EF4-FFF2-40B4-BE49-F238E27FC236}">
                <a16:creationId xmlns:a16="http://schemas.microsoft.com/office/drawing/2014/main" id="{7C874787-1B82-1283-B91B-32500DF53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064" y="369000"/>
            <a:ext cx="9167872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75F4C4-619B-B4C8-47FA-BCAFF3C26421}"/>
              </a:ext>
            </a:extLst>
          </p:cNvPr>
          <p:cNvSpPr txBox="1"/>
          <p:nvPr/>
        </p:nvSpPr>
        <p:spPr>
          <a:xfrm>
            <a:off x="4193177" y="6258167"/>
            <a:ext cx="7380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musée de la Romanité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63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lein air, musique&#10;&#10;Description générée automatiquement">
            <a:extLst>
              <a:ext uri="{FF2B5EF4-FFF2-40B4-BE49-F238E27FC236}">
                <a16:creationId xmlns:a16="http://schemas.microsoft.com/office/drawing/2014/main" id="{24AC78BD-BE48-5839-8EFA-83BB8CF6A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4496" y="242206"/>
            <a:ext cx="920300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B3CC05-0F2F-3CE8-45EE-4F375DBB9EC2}"/>
              </a:ext>
            </a:extLst>
          </p:cNvPr>
          <p:cNvSpPr txBox="1"/>
          <p:nvPr/>
        </p:nvSpPr>
        <p:spPr>
          <a:xfrm>
            <a:off x="5094514" y="6154129"/>
            <a:ext cx="81642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Feria de Nîmes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18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nuage&#10;&#10;Description générée automatiquement">
            <a:extLst>
              <a:ext uri="{FF2B5EF4-FFF2-40B4-BE49-F238E27FC236}">
                <a16:creationId xmlns:a16="http://schemas.microsoft.com/office/drawing/2014/main" id="{85806686-C7E2-1DCA-1170-859D4D7400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4998" y="189000"/>
            <a:ext cx="487905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8EF4DC-B4B9-A812-CE78-488E10CBE455}"/>
              </a:ext>
            </a:extLst>
          </p:cNvPr>
          <p:cNvSpPr txBox="1"/>
          <p:nvPr/>
        </p:nvSpPr>
        <p:spPr>
          <a:xfrm>
            <a:off x="7158445" y="4330337"/>
            <a:ext cx="4049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tour de l’Horloge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65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arché, Vente, Commerce, Nourriture locale&#10;&#10;Description générée automatiquement">
            <a:extLst>
              <a:ext uri="{FF2B5EF4-FFF2-40B4-BE49-F238E27FC236}">
                <a16:creationId xmlns:a16="http://schemas.microsoft.com/office/drawing/2014/main" id="{47820DE5-85C2-9C19-E572-1D8985F3B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44929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DC45055-EEAA-2661-1EAC-FA76B618B5D3}"/>
              </a:ext>
            </a:extLst>
          </p:cNvPr>
          <p:cNvSpPr txBox="1"/>
          <p:nvPr/>
        </p:nvSpPr>
        <p:spPr>
          <a:xfrm>
            <a:off x="4572000" y="5993619"/>
            <a:ext cx="8059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Les Halles de Nîmes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69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Site historique&#10;&#10;Description générée automatiquement">
            <a:extLst>
              <a:ext uri="{FF2B5EF4-FFF2-40B4-BE49-F238E27FC236}">
                <a16:creationId xmlns:a16="http://schemas.microsoft.com/office/drawing/2014/main" id="{558F01C6-EF76-4A6B-8DF2-94212ED5F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6FB311-3AB2-493C-9B1B-273267AFC9B8}"/>
              </a:ext>
            </a:extLst>
          </p:cNvPr>
          <p:cNvSpPr txBox="1"/>
          <p:nvPr/>
        </p:nvSpPr>
        <p:spPr>
          <a:xfrm>
            <a:off x="4767943" y="5990493"/>
            <a:ext cx="9653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L’enceinte romaine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36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461DC399-43F2-1509-D577-11CF0E9744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307" y="210094"/>
            <a:ext cx="1050138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71A25B-46AF-EE96-C0A4-23131C132E79}"/>
              </a:ext>
            </a:extLst>
          </p:cNvPr>
          <p:cNvSpPr txBox="1"/>
          <p:nvPr/>
        </p:nvSpPr>
        <p:spPr>
          <a:xfrm>
            <a:off x="5460274" y="5982789"/>
            <a:ext cx="7602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Nîmes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31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F6BFE31E-957D-E124-DDD6-61B862BC26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96" y="138493"/>
            <a:ext cx="11031807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550660-103A-F305-0977-68F56D3247EC}"/>
              </a:ext>
            </a:extLst>
          </p:cNvPr>
          <p:cNvSpPr txBox="1"/>
          <p:nvPr/>
        </p:nvSpPr>
        <p:spPr>
          <a:xfrm>
            <a:off x="3989238" y="6027660"/>
            <a:ext cx="82687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jardins de la Fontaine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28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C0F5AF47-F083-A4B6-56B9-2EFDBE7447CE}"/>
              </a:ext>
            </a:extLst>
          </p:cNvPr>
          <p:cNvSpPr txBox="1"/>
          <p:nvPr/>
        </p:nvSpPr>
        <p:spPr>
          <a:xfrm>
            <a:off x="404948" y="927464"/>
            <a:ext cx="124880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Les Monuments  De Nîmes Et Sa Ville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EF72797-AC76-7872-13AE-01E85C778665}"/>
              </a:ext>
            </a:extLst>
          </p:cNvPr>
          <p:cNvSpPr txBox="1"/>
          <p:nvPr/>
        </p:nvSpPr>
        <p:spPr>
          <a:xfrm>
            <a:off x="2860765" y="1574500"/>
            <a:ext cx="9535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E9AAE0A-B33A-6A6D-E7F5-FFD98FE19F90}"/>
              </a:ext>
            </a:extLst>
          </p:cNvPr>
          <p:cNvSpPr txBox="1"/>
          <p:nvPr/>
        </p:nvSpPr>
        <p:spPr>
          <a:xfrm>
            <a:off x="4088674" y="2221536"/>
            <a:ext cx="9679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7FFD290-E42F-7A93-F295-13BB0AA2FAD8}"/>
              </a:ext>
            </a:extLst>
          </p:cNvPr>
          <p:cNvSpPr txBox="1"/>
          <p:nvPr/>
        </p:nvSpPr>
        <p:spPr>
          <a:xfrm>
            <a:off x="3553097" y="2930833"/>
            <a:ext cx="9339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CC69D57-AE7F-B25A-0B33-3C962766AF87}"/>
              </a:ext>
            </a:extLst>
          </p:cNvPr>
          <p:cNvSpPr txBox="1"/>
          <p:nvPr/>
        </p:nvSpPr>
        <p:spPr>
          <a:xfrm>
            <a:off x="5647509" y="3592286"/>
            <a:ext cx="6544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3286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conveyor dir="l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332</Words>
  <Application>Microsoft Office PowerPoint</Application>
  <PresentationFormat>Grand écran</PresentationFormat>
  <Paragraphs>35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2024-04-30T11:11:50Z</dcterms:created>
  <dcterms:modified xsi:type="dcterms:W3CDTF">2024-05-01T06:07:18Z</dcterms:modified>
</cp:coreProperties>
</file>