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3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2" r:id="rId16"/>
    <p:sldId id="270" r:id="rId17"/>
    <p:sldId id="271" r:id="rId18"/>
    <p:sldId id="272" r:id="rId19"/>
    <p:sldId id="275" r:id="rId20"/>
    <p:sldId id="276" r:id="rId21"/>
    <p:sldId id="277" r:id="rId22"/>
    <p:sldId id="278" r:id="rId23"/>
    <p:sldId id="26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4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55587-988E-FE52-8A8C-DDEC4B6464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CD5F6DD-1FC2-7392-BE8E-350BAE9238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DDE215-AAC1-908F-C074-5A7CB3281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D9DE4F-4C51-A776-EEDF-F20590B9E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2B16CD-0476-BC96-4F47-637057C72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50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912E2F-BD2C-68A9-EC64-CCA1A1153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CB83BC-6646-BC70-E965-02F46730E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D6649E4-D1F9-461B-C131-7881DB7790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A76C01-ABBA-9480-1A8E-F83F7B3D5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929A61-2309-B961-2590-EA28222E8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306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3FF4C-0D0A-ED78-5057-5B36956FE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9027BA-7496-C8FC-A269-B4AC6484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40B967-712C-6644-DC7B-8B89740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42B7CD-E23B-3D97-0B51-9314CD9FA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C4AEA2-64BA-79B7-1765-3B80092E3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91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290CB-9CED-8750-76CC-3BCFF3ED1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C742D1-8803-9D6F-DF7C-465901587E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DE0A69B-F425-C493-73A6-0BF28D493B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BDCD2FE-CB1C-81F2-A852-FD4E2E394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1CB2D76-872C-0BFE-3234-A88316F02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1AB57C-4D43-4B6B-1D9D-A669ED591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34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3975AF-43F1-D7D5-CAA2-39134F044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B24F80-83DC-BF6A-97AD-3635A38466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5A2437-E5EA-AD15-C9CB-BD03540DB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502FEF1-0B4A-F39A-F2C1-BB79977032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A9A2896-BE80-43CC-7777-5177DAEF3B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BDB0A96-1BA3-6501-E88C-83CDADB99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C0E815A-D5E5-AC05-2095-BF2E5B504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3D52D5-1CEE-AECB-C7AF-4CB54A580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3519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C9B013-AE2A-47B8-6DB3-33551ECA7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92AAD65-DCB3-0B39-09C4-D8446EDC0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F0D68F0-6623-9357-CD95-04CE9B800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7846D1E-EA4D-7E83-C5B3-4E925E3ED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11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610CA3-B0A4-0173-C1B3-9A124E2E3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CB86D14-2926-ED81-57F3-EF2E65F86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9E468E5-9E97-1EF5-B8E7-A1D4731B0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5266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37922-1E13-AA09-C54E-7D51BB854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C3A2AC-7D8D-14A9-9C6A-21C90599B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A61F2D-065D-92DF-71BC-6C51047ED2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E8FF35-0914-59E6-BBFC-6C5A81B19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860FB6C-28CC-6979-D53A-790B3DA4D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2A1033-E130-9331-F2B0-530962395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07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94E2A-7770-826A-2F4E-9D7390C57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1FDA692-2A4C-6B53-C726-1973CA88AF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6054C7-F447-C493-AEAB-9015F1AA6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90CDA2-5066-91C6-FCD4-5345D5346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2EDBB80-6C45-2386-CC93-08335111D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62A8CE-EA49-0706-DA45-0AB810E2C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07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2CAE38-9743-BCE9-5E8F-426CF8084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5E308F-6FBA-53B7-C20F-CAFB2F5E9F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E19FD0-8D08-66AC-737F-9364F1826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78F908-2AF3-FDBE-EAF3-D1B4F0D0E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C0E09A-E68A-D540-9B18-8E8F23798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32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B50C000-EA50-0752-0451-A9AD6860B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D0DE9E2-E5BF-A6C7-2D06-CC412CC99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CCA558-6AB2-CD7C-F235-5ADFE4851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C3FFE5-7408-30AE-1EAC-5BB3C6DE2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5AB8D1-AAC2-1F75-9528-966897BEC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A65D75-530C-07BF-BF42-9B808C1A3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4D67DCF-D7A3-099A-E5F9-4DFF73897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7ABC41-19B8-37D2-AE78-4AAEC07248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2168-6D6D-40CB-BC75-1A83056AB57D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5CE957-373B-8E6E-3679-06196180A0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C58C25-02EF-C1E9-5F8B-9B2366C58D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9540F-0A6E-4F03-97C6-6E0FEB9662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7028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4617EE-FE46-AD7F-BF38-E588883C68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9108" y="1330067"/>
            <a:ext cx="4639872" cy="5103859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0F8836-97DE-EA29-6D57-C50A5C6556A8}"/>
              </a:ext>
            </a:extLst>
          </p:cNvPr>
          <p:cNvSpPr txBox="1"/>
          <p:nvPr/>
        </p:nvSpPr>
        <p:spPr>
          <a:xfrm>
            <a:off x="203489" y="4310267"/>
            <a:ext cx="36710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Autoportrait au cor – 1938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de New York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C77A9F-D4EB-4197-FF40-E2B8C54008E1}"/>
              </a:ext>
            </a:extLst>
          </p:cNvPr>
          <p:cNvSpPr/>
          <p:nvPr/>
        </p:nvSpPr>
        <p:spPr>
          <a:xfrm>
            <a:off x="3680756" y="424074"/>
            <a:ext cx="521657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Max BECKMANN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3660C72-CC9C-6CCC-9087-9BA449650F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29514" y="5177158"/>
            <a:ext cx="1047750" cy="104775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73473E1-E362-13C6-946A-421406884462}"/>
              </a:ext>
            </a:extLst>
          </p:cNvPr>
          <p:cNvSpPr txBox="1"/>
          <p:nvPr/>
        </p:nvSpPr>
        <p:spPr>
          <a:xfrm>
            <a:off x="8927786" y="3940935"/>
            <a:ext cx="318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manuelle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 à chaque page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Merci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40F141D-00BB-D701-F381-FE0416661ED4}"/>
              </a:ext>
            </a:extLst>
          </p:cNvPr>
          <p:cNvSpPr txBox="1"/>
          <p:nvPr/>
        </p:nvSpPr>
        <p:spPr>
          <a:xfrm>
            <a:off x="4095482" y="0"/>
            <a:ext cx="59757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Lorient Vous Propose</a:t>
            </a:r>
          </a:p>
        </p:txBody>
      </p:sp>
    </p:spTree>
    <p:extLst>
      <p:ext uri="{BB962C8B-B14F-4D97-AF65-F5344CB8AC3E}">
        <p14:creationId xmlns:p14="http://schemas.microsoft.com/office/powerpoint/2010/main" val="65165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  <p:sndAc>
          <p:stSnd loop="1">
            <p:snd r:embed="rId2" name="Nicole Rieu - Et Bonjour a Toi LArtiste.wav"/>
          </p:stSnd>
        </p:sndAc>
      </p:transition>
    </mc:Choice>
    <mc:Fallback>
      <p:transition spd="slow" advClick="0" advTm="8000">
        <p:fade/>
        <p:sndAc>
          <p:stSnd loop="1">
            <p:snd r:embed="rId2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AA73D9-9A33-CBEC-0C82-CFA5CAB51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2433" y="598174"/>
            <a:ext cx="4116773" cy="5193467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21BC18-4B99-6D6D-6A5C-2E449F409A51}"/>
              </a:ext>
            </a:extLst>
          </p:cNvPr>
          <p:cNvSpPr txBox="1"/>
          <p:nvPr/>
        </p:nvSpPr>
        <p:spPr>
          <a:xfrm>
            <a:off x="879423" y="5861153"/>
            <a:ext cx="5216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Portrait en 1920 par Hugo Erfurth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2B6A47D-832B-165A-0CB3-33F718FB71B3}"/>
              </a:ext>
            </a:extLst>
          </p:cNvPr>
          <p:cNvSpPr txBox="1"/>
          <p:nvPr/>
        </p:nvSpPr>
        <p:spPr>
          <a:xfrm>
            <a:off x="5880019" y="598174"/>
            <a:ext cx="631198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BECKMANN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Peintre Dessinateur Allemand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né en 1884 à LEIPZIG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décédé en 1950 à New-York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Formé à l’Ecole des beaux-Arts de Welmar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1914, il peint des fresques et, aussi des portraits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découvrant les gravures du 15 et 16eme siècle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Témoin des événements (deux guerres – naissance du Nazisme) en Allemagne</a:t>
            </a:r>
          </a:p>
        </p:txBody>
      </p:sp>
    </p:spTree>
    <p:extLst>
      <p:ext uri="{BB962C8B-B14F-4D97-AF65-F5344CB8AC3E}">
        <p14:creationId xmlns:p14="http://schemas.microsoft.com/office/powerpoint/2010/main" val="1087257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95256C-1F3F-AECE-C7ED-2D56FF5DCB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2547" y="324858"/>
            <a:ext cx="4152275" cy="6208283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B1E4EE-3AF3-E765-5DE4-5D248FCDB691}"/>
              </a:ext>
            </a:extLst>
          </p:cNvPr>
          <p:cNvSpPr txBox="1"/>
          <p:nvPr/>
        </p:nvSpPr>
        <p:spPr>
          <a:xfrm>
            <a:off x="2724621" y="5931553"/>
            <a:ext cx="5126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Autoportrait en Ambulancier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51DFFD72-2668-E3D1-308D-797C92BA6AAD}"/>
              </a:ext>
            </a:extLst>
          </p:cNvPr>
          <p:cNvSpPr txBox="1"/>
          <p:nvPr/>
        </p:nvSpPr>
        <p:spPr>
          <a:xfrm>
            <a:off x="784485" y="436318"/>
            <a:ext cx="531151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Pendant la 1ere guerre, il sert comme Infirmier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partir de 1920, il séjourne à Baden-Baden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puis, enseigne à Francfort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Ensuite s’installe à BERLIN et, peint des vues de la Forêt noire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quitte l’ Allemagne pour Amsterdam et, se réfugie à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fin de la seconde guerre aux Etats-Unis (en 1947)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enseigne à Washington et Brooklyn.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Décéde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1950 et, reçoit à titre posthume le 1</a:t>
            </a:r>
            <a:r>
              <a:rPr lang="fr-FR" sz="2000" b="1" i="1" baseline="30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Prix de peinture de la Biennale de Venise</a:t>
            </a:r>
          </a:p>
          <a:p>
            <a:endParaRPr lang="fr-FR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055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56C2D53-FE1A-35B4-58EA-56D5A0ACD0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8868" y="1085788"/>
            <a:ext cx="2048256" cy="3995878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543AF7C-93E0-DA32-AF7F-FB9A578994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92168" y="1127011"/>
            <a:ext cx="3407664" cy="3995878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DCC37FA-8ED5-8A1B-D2BB-C5F1BF1C2B4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0819" y="1085788"/>
            <a:ext cx="2215896" cy="3995878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FAB3F344-B2E0-CCBD-E0F9-5877F76F7400}"/>
              </a:ext>
            </a:extLst>
          </p:cNvPr>
          <p:cNvSpPr txBox="1"/>
          <p:nvPr/>
        </p:nvSpPr>
        <p:spPr>
          <a:xfrm>
            <a:off x="1898684" y="5290324"/>
            <a:ext cx="95506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Max BECKMANN  Le Commencement – triptyque  1949  -    Musée de New York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966B7F2-3622-44E1-0069-B075E15EE396}"/>
              </a:ext>
            </a:extLst>
          </p:cNvPr>
          <p:cNvSpPr txBox="1"/>
          <p:nvPr/>
        </p:nvSpPr>
        <p:spPr>
          <a:xfrm>
            <a:off x="4392168" y="581349"/>
            <a:ext cx="5800725" cy="400110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QUELQUES ŒUVRES DE L’ARTISTE…</a:t>
            </a:r>
          </a:p>
        </p:txBody>
      </p:sp>
    </p:spTree>
    <p:extLst>
      <p:ext uri="{BB962C8B-B14F-4D97-AF65-F5344CB8AC3E}">
        <p14:creationId xmlns:p14="http://schemas.microsoft.com/office/powerpoint/2010/main" val="183491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30CFA5-D9AC-717D-B03D-46686E675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092" y="388750"/>
            <a:ext cx="10505815" cy="6080499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D61823-94B8-E6F1-059A-61686B50DE12}"/>
              </a:ext>
            </a:extLst>
          </p:cNvPr>
          <p:cNvSpPr txBox="1"/>
          <p:nvPr/>
        </p:nvSpPr>
        <p:spPr>
          <a:xfrm>
            <a:off x="3248431" y="6417607"/>
            <a:ext cx="6951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Femme au coq rouge – collection Merzbucher - 1940</a:t>
            </a:r>
          </a:p>
        </p:txBody>
      </p:sp>
    </p:spTree>
    <p:extLst>
      <p:ext uri="{BB962C8B-B14F-4D97-AF65-F5344CB8AC3E}">
        <p14:creationId xmlns:p14="http://schemas.microsoft.com/office/powerpoint/2010/main" val="35624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E60840-F0C4-75E6-0D06-A38C8C06CC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114" y="362527"/>
            <a:ext cx="7842641" cy="613294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9C7BF2-2D60-41DF-8127-6F4264B58EDB}"/>
              </a:ext>
            </a:extLst>
          </p:cNvPr>
          <p:cNvSpPr txBox="1"/>
          <p:nvPr/>
        </p:nvSpPr>
        <p:spPr>
          <a:xfrm>
            <a:off x="8904157" y="3701092"/>
            <a:ext cx="30130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rêve de Monte Carlo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1940</a:t>
            </a:r>
          </a:p>
        </p:txBody>
      </p:sp>
    </p:spTree>
    <p:extLst>
      <p:ext uri="{BB962C8B-B14F-4D97-AF65-F5344CB8AC3E}">
        <p14:creationId xmlns:p14="http://schemas.microsoft.com/office/powerpoint/2010/main" val="410370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52CA4A-2AE9-C0CD-BBCB-11370E0E6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173" y="768140"/>
            <a:ext cx="10185654" cy="5321719"/>
          </a:xfrm>
          <a:prstGeom prst="rect">
            <a:avLst/>
          </a:prstGeom>
          <a:ln w="38100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245CB4-C071-5E78-5A2E-6C638F7447CA}"/>
              </a:ext>
            </a:extLst>
          </p:cNvPr>
          <p:cNvSpPr txBox="1"/>
          <p:nvPr/>
        </p:nvSpPr>
        <p:spPr>
          <a:xfrm>
            <a:off x="2659805" y="6228413"/>
            <a:ext cx="7210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000" b="1" i="1" dirty="0">
                <a:solidFill>
                  <a:srgbClr val="FFFF00"/>
                </a:solidFill>
              </a:rPr>
              <a:t>l’enfer des oiseaux -   collection particulière – New York - 1938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8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F3F8AD-657C-F7D2-DA8E-74B3D6E1A3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434" y="307298"/>
            <a:ext cx="5682058" cy="6243403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EC0F8-6E0E-4259-123F-AFB7DFA3721B}"/>
              </a:ext>
            </a:extLst>
          </p:cNvPr>
          <p:cNvSpPr txBox="1"/>
          <p:nvPr/>
        </p:nvSpPr>
        <p:spPr>
          <a:xfrm>
            <a:off x="458361" y="4202946"/>
            <a:ext cx="31629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Tulipes rouges et Lys  1935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Collection Merzbucher</a:t>
            </a:r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515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B92348-0049-DB46-F57D-24D97CDEE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440" y="157162"/>
            <a:ext cx="4514850" cy="6543675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5B17F-7F9B-F102-7031-7DEC4EE10291}"/>
              </a:ext>
            </a:extLst>
          </p:cNvPr>
          <p:cNvSpPr txBox="1"/>
          <p:nvPr/>
        </p:nvSpPr>
        <p:spPr>
          <a:xfrm>
            <a:off x="7291765" y="3938825"/>
            <a:ext cx="415227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Quappi en rose  -  1932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Portrait de la seconde épouse de l’artiste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Exposé à Madrid – musée Thyssen Bornemisza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961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01FF3B-277A-DF9A-E696-674D05D1E3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5303" y="332438"/>
            <a:ext cx="3910515" cy="6193124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992E7-C2B0-5C87-648A-1CA6580DD7F3}"/>
              </a:ext>
            </a:extLst>
          </p:cNvPr>
          <p:cNvSpPr txBox="1"/>
          <p:nvPr/>
        </p:nvSpPr>
        <p:spPr>
          <a:xfrm>
            <a:off x="1224549" y="3882452"/>
            <a:ext cx="39124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Pierrette et le clown  -  1925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Mannheim Kunstmuséum</a:t>
            </a:r>
          </a:p>
        </p:txBody>
      </p:sp>
    </p:spTree>
    <p:extLst>
      <p:ext uri="{BB962C8B-B14F-4D97-AF65-F5344CB8AC3E}">
        <p14:creationId xmlns:p14="http://schemas.microsoft.com/office/powerpoint/2010/main" val="4129718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A0B259-B20D-9DE7-6234-5CE0DC59A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1694" y="382095"/>
            <a:ext cx="3928692" cy="6083136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766185-4E22-AD5E-973D-C5AC0C2EA595}"/>
              </a:ext>
            </a:extLst>
          </p:cNvPr>
          <p:cNvSpPr txBox="1"/>
          <p:nvPr/>
        </p:nvSpPr>
        <p:spPr>
          <a:xfrm>
            <a:off x="5851302" y="4189856"/>
            <a:ext cx="50566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Danse à Baden – Baden     caricature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Musée de Munich         1923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606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658AEB-8F55-0D48-E6A0-4E166E45C7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8566" y="277318"/>
            <a:ext cx="4269520" cy="6303364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EF7CA0-5590-F633-F7DB-A4D5E5E22A85}"/>
              </a:ext>
            </a:extLst>
          </p:cNvPr>
          <p:cNvSpPr txBox="1"/>
          <p:nvPr/>
        </p:nvSpPr>
        <p:spPr>
          <a:xfrm>
            <a:off x="1285049" y="4037199"/>
            <a:ext cx="38555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Passerelle de fer  -  1922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Düsseldorf</a:t>
            </a:r>
          </a:p>
        </p:txBody>
      </p:sp>
    </p:spTree>
    <p:extLst>
      <p:ext uri="{BB962C8B-B14F-4D97-AF65-F5344CB8AC3E}">
        <p14:creationId xmlns:p14="http://schemas.microsoft.com/office/powerpoint/2010/main" val="2187035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9543B0-E5E9-815A-9412-D917453E28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68" y="545576"/>
            <a:ext cx="7659973" cy="50420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D0972-C939-9E3C-4AC3-6F146E4A75A3}"/>
              </a:ext>
            </a:extLst>
          </p:cNvPr>
          <p:cNvSpPr txBox="1"/>
          <p:nvPr/>
        </p:nvSpPr>
        <p:spPr>
          <a:xfrm>
            <a:off x="3198605" y="5704919"/>
            <a:ext cx="6835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Carnaval  - triptyque – 1920 -   Londres Tate Gallery</a:t>
            </a:r>
          </a:p>
        </p:txBody>
      </p:sp>
    </p:spTree>
    <p:extLst>
      <p:ext uri="{BB962C8B-B14F-4D97-AF65-F5344CB8AC3E}">
        <p14:creationId xmlns:p14="http://schemas.microsoft.com/office/powerpoint/2010/main" val="155164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F04882-5675-CBC4-E2A4-BBBD657A0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9252" y="876774"/>
            <a:ext cx="7706800" cy="4894439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1CD77D-6081-97CF-75A2-B0CAEB9D2C0C}"/>
              </a:ext>
            </a:extLst>
          </p:cNvPr>
          <p:cNvSpPr txBox="1"/>
          <p:nvPr/>
        </p:nvSpPr>
        <p:spPr>
          <a:xfrm>
            <a:off x="9041180" y="3641765"/>
            <a:ext cx="2563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Synagogue  -  1919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Stadel - Francfort</a:t>
            </a:r>
          </a:p>
        </p:txBody>
      </p:sp>
    </p:spTree>
    <p:extLst>
      <p:ext uri="{BB962C8B-B14F-4D97-AF65-F5344CB8AC3E}">
        <p14:creationId xmlns:p14="http://schemas.microsoft.com/office/powerpoint/2010/main" val="177442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FE86F9-7CD7-9F93-1302-CD681FB0AA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6254" y="176134"/>
            <a:ext cx="5271831" cy="6505731"/>
          </a:xfrm>
          <a:prstGeom prst="rect">
            <a:avLst/>
          </a:prstGeom>
          <a:ln w="476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C176CB-476E-5557-7DFE-4746E46A0851}"/>
              </a:ext>
            </a:extLst>
          </p:cNvPr>
          <p:cNvSpPr txBox="1"/>
          <p:nvPr/>
        </p:nvSpPr>
        <p:spPr>
          <a:xfrm>
            <a:off x="1143782" y="3844871"/>
            <a:ext cx="3852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Descente de croix  -  1917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de New York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78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660224-7E8F-7DB3-87D9-6B96AB8104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629" y="220335"/>
            <a:ext cx="3910685" cy="6202949"/>
          </a:xfrm>
          <a:prstGeom prst="rect">
            <a:avLst/>
          </a:prstGeom>
          <a:ln w="476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85B8BE-A0AE-AD8E-3049-3FE6A85029BA}"/>
              </a:ext>
            </a:extLst>
          </p:cNvPr>
          <p:cNvSpPr txBox="1"/>
          <p:nvPr/>
        </p:nvSpPr>
        <p:spPr>
          <a:xfrm>
            <a:off x="6096000" y="5636302"/>
            <a:ext cx="55363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Autoportrait à la cigarette – 1910 – musée de Vienne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59941D6-AD26-257A-299F-8F31C044D34C}"/>
              </a:ext>
            </a:extLst>
          </p:cNvPr>
          <p:cNvSpPr txBox="1"/>
          <p:nvPr/>
        </p:nvSpPr>
        <p:spPr>
          <a:xfrm>
            <a:off x="6096000" y="545068"/>
            <a:ext cx="51402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Artiste Indépendant</a:t>
            </a:r>
          </a:p>
          <a:p>
            <a:endParaRPr lang="fr-FR" sz="2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traduit dans ses œuvres, les drames du Monde, dénonçant le Nazisme</a:t>
            </a:r>
          </a:p>
        </p:txBody>
      </p:sp>
    </p:spTree>
    <p:extLst>
      <p:ext uri="{BB962C8B-B14F-4D97-AF65-F5344CB8AC3E}">
        <p14:creationId xmlns:p14="http://schemas.microsoft.com/office/powerpoint/2010/main" val="249781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BCA88C-230C-D578-E9C3-C8B38BA158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250" y="877087"/>
            <a:ext cx="2968052" cy="4260362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A2740F3-1A4D-0853-2258-56DDEFD05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780" y="908349"/>
            <a:ext cx="6350000" cy="42291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E083F99-F08B-6601-1FC9-92EEF72E9299}"/>
              </a:ext>
            </a:extLst>
          </p:cNvPr>
          <p:cNvSpPr txBox="1"/>
          <p:nvPr/>
        </p:nvSpPr>
        <p:spPr>
          <a:xfrm>
            <a:off x="2990121" y="5235156"/>
            <a:ext cx="8139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Grande scène de la Mort  -  1906   -  Munich . Pinakothek</a:t>
            </a:r>
          </a:p>
        </p:txBody>
      </p:sp>
    </p:spTree>
    <p:extLst>
      <p:ext uri="{BB962C8B-B14F-4D97-AF65-F5344CB8AC3E}">
        <p14:creationId xmlns:p14="http://schemas.microsoft.com/office/powerpoint/2010/main" val="210640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C38DB1-C512-CFD7-6552-477614483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846" y="434625"/>
            <a:ext cx="7150308" cy="5565808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BFBD96-9FD3-6033-9726-8CA59E3C63DF}"/>
              </a:ext>
            </a:extLst>
          </p:cNvPr>
          <p:cNvSpPr txBox="1"/>
          <p:nvPr/>
        </p:nvSpPr>
        <p:spPr>
          <a:xfrm>
            <a:off x="4281697" y="6023265"/>
            <a:ext cx="59061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Jeunes hommes à la mer -  1905</a:t>
            </a:r>
          </a:p>
        </p:txBody>
      </p:sp>
    </p:spTree>
    <p:extLst>
      <p:ext uri="{BB962C8B-B14F-4D97-AF65-F5344CB8AC3E}">
        <p14:creationId xmlns:p14="http://schemas.microsoft.com/office/powerpoint/2010/main" val="17342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2F5F12-6876-B218-E530-0943B3C0B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043" y="357691"/>
            <a:ext cx="7620000" cy="5715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4FCA30-7D3D-3618-CF17-22E391525D2E}"/>
              </a:ext>
            </a:extLst>
          </p:cNvPr>
          <p:cNvSpPr txBox="1"/>
          <p:nvPr/>
        </p:nvSpPr>
        <p:spPr>
          <a:xfrm>
            <a:off x="200573" y="6165180"/>
            <a:ext cx="93040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départ – triptyque – 1933 -  muséum of modern Art de New York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E24AD31-7F38-1D97-312F-9CA79DEBA7FA}"/>
              </a:ext>
            </a:extLst>
          </p:cNvPr>
          <p:cNvSpPr txBox="1"/>
          <p:nvPr/>
        </p:nvSpPr>
        <p:spPr>
          <a:xfrm>
            <a:off x="8541895" y="2864176"/>
            <a:ext cx="295306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Œuvre  créée lors de l’accession au pouvoir en Allemagne des Nazis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Expressionnisme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44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3A201F-39F4-7458-C64D-16D02957A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6412" y="394068"/>
            <a:ext cx="7045377" cy="6069863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1848F2-C318-6EC6-2398-0FACF492ACCF}"/>
              </a:ext>
            </a:extLst>
          </p:cNvPr>
          <p:cNvSpPr txBox="1"/>
          <p:nvPr/>
        </p:nvSpPr>
        <p:spPr>
          <a:xfrm>
            <a:off x="544291" y="3580538"/>
            <a:ext cx="391243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Nuit  -  1919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Musée de Düsseldorf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Huile sur toile - Impressionnisme</a:t>
            </a:r>
          </a:p>
        </p:txBody>
      </p:sp>
    </p:spTree>
    <p:extLst>
      <p:ext uri="{BB962C8B-B14F-4D97-AF65-F5344CB8AC3E}">
        <p14:creationId xmlns:p14="http://schemas.microsoft.com/office/powerpoint/2010/main" val="187482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6D98C1-E6DF-D6F0-CCD2-D74632C8BA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702" y="238801"/>
            <a:ext cx="4785298" cy="6380397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42EFA1-D8F0-81D3-5A23-ADEBAB7AD6B6}"/>
              </a:ext>
            </a:extLst>
          </p:cNvPr>
          <p:cNvSpPr txBox="1"/>
          <p:nvPr/>
        </p:nvSpPr>
        <p:spPr>
          <a:xfrm>
            <a:off x="6235485" y="4574533"/>
            <a:ext cx="49317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Autoportrait au foulard rouge  -  1917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Galerie de Stuttgart -  huile sur bois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71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6B352F-6673-87D9-F12B-FE6E16403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4895" y="927516"/>
            <a:ext cx="6993395" cy="5002967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D972AF-2416-67FC-72CB-46C2BAFFE287}"/>
              </a:ext>
            </a:extLst>
          </p:cNvPr>
          <p:cNvSpPr txBox="1"/>
          <p:nvPr/>
        </p:nvSpPr>
        <p:spPr>
          <a:xfrm>
            <a:off x="8224745" y="3614953"/>
            <a:ext cx="32828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Accusés  -  1916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Kunsthalle de Brême</a:t>
            </a:r>
          </a:p>
        </p:txBody>
      </p:sp>
    </p:spTree>
    <p:extLst>
      <p:ext uri="{BB962C8B-B14F-4D97-AF65-F5344CB8AC3E}">
        <p14:creationId xmlns:p14="http://schemas.microsoft.com/office/powerpoint/2010/main" val="18821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3A4091-42CD-08E4-ED8B-4B95A6212D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3481" y="369000"/>
            <a:ext cx="5622753" cy="6120000"/>
          </a:xfrm>
          <a:prstGeom prst="rect">
            <a:avLst/>
          </a:prstGeom>
          <a:ln w="476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F7D658-41AB-978D-3E1F-27A99C17D9C9}"/>
              </a:ext>
            </a:extLst>
          </p:cNvPr>
          <p:cNvSpPr txBox="1"/>
          <p:nvPr/>
        </p:nvSpPr>
        <p:spPr>
          <a:xfrm>
            <a:off x="2036077" y="5814013"/>
            <a:ext cx="3312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Autoportrait à Florence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10C16C2-A6AB-C32C-BEB3-AAC2BBB53BC4}"/>
              </a:ext>
            </a:extLst>
          </p:cNvPr>
          <p:cNvSpPr txBox="1"/>
          <p:nvPr/>
        </p:nvSpPr>
        <p:spPr>
          <a:xfrm>
            <a:off x="2036077" y="3582636"/>
            <a:ext cx="3957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 sur le peintre Allemand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Max BECKMANN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ses tableaux, sa carrière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clichés et Infos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55F019-9A27-3F06-E5C2-92E26D2E370A}"/>
              </a:ext>
            </a:extLst>
          </p:cNvPr>
          <p:cNvSpPr txBox="1"/>
          <p:nvPr/>
        </p:nvSpPr>
        <p:spPr>
          <a:xfrm>
            <a:off x="1030011" y="643877"/>
            <a:ext cx="5100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Proposé 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500C54B-01D3-7EBF-984D-99843D94C889}"/>
              </a:ext>
            </a:extLst>
          </p:cNvPr>
          <p:cNvSpPr txBox="1"/>
          <p:nvPr/>
        </p:nvSpPr>
        <p:spPr>
          <a:xfrm>
            <a:off x="700370" y="1129433"/>
            <a:ext cx="56227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Max Beckmann ,Peintre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F75ACB-60D3-8BC7-708C-CAF53B648358}"/>
              </a:ext>
            </a:extLst>
          </p:cNvPr>
          <p:cNvSpPr txBox="1"/>
          <p:nvPr/>
        </p:nvSpPr>
        <p:spPr>
          <a:xfrm>
            <a:off x="328336" y="1714208"/>
            <a:ext cx="6503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88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Content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439</Words>
  <Application>Microsoft Office PowerPoint</Application>
  <PresentationFormat>Grand écran</PresentationFormat>
  <Paragraphs>96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13</cp:revision>
  <dcterms:created xsi:type="dcterms:W3CDTF">2024-05-02T09:55:39Z</dcterms:created>
  <dcterms:modified xsi:type="dcterms:W3CDTF">2024-05-02T13:31:32Z</dcterms:modified>
</cp:coreProperties>
</file>