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313" r:id="rId53"/>
    <p:sldId id="314" r:id="rId54"/>
    <p:sldId id="315" r:id="rId55"/>
    <p:sldId id="316" r:id="rId56"/>
    <p:sldId id="317" r:id="rId57"/>
    <p:sldId id="318" r:id="rId58"/>
    <p:sldId id="319" r:id="rId59"/>
    <p:sldId id="320" r:id="rId60"/>
    <p:sldId id="321" r:id="rId61"/>
    <p:sldId id="322" r:id="rId62"/>
    <p:sldId id="323" r:id="rId63"/>
    <p:sldId id="324" r:id="rId64"/>
    <p:sldId id="325" r:id="rId65"/>
    <p:sldId id="326" r:id="rId66"/>
    <p:sldId id="327" r:id="rId67"/>
    <p:sldId id="328" r:id="rId68"/>
    <p:sldId id="329" r:id="rId69"/>
    <p:sldId id="330" r:id="rId70"/>
    <p:sldId id="331" r:id="rId71"/>
    <p:sldId id="332" r:id="rId72"/>
    <p:sldId id="333" r:id="rId73"/>
    <p:sldId id="334" r:id="rId74"/>
    <p:sldId id="335" r:id="rId75"/>
    <p:sldId id="336" r:id="rId76"/>
    <p:sldId id="337" r:id="rId77"/>
    <p:sldId id="338" r:id="rId78"/>
    <p:sldId id="339" r:id="rId79"/>
    <p:sldId id="340" r:id="rId80"/>
    <p:sldId id="341" r:id="rId81"/>
    <p:sldId id="342" r:id="rId82"/>
    <p:sldId id="343" r:id="rId83"/>
    <p:sldId id="344" r:id="rId84"/>
    <p:sldId id="345" r:id="rId85"/>
    <p:sldId id="346" r:id="rId86"/>
    <p:sldId id="347" r:id="rId87"/>
    <p:sldId id="348" r:id="rId88"/>
    <p:sldId id="349" r:id="rId89"/>
    <p:sldId id="350" r:id="rId90"/>
    <p:sldId id="351" r:id="rId91"/>
    <p:sldId id="352" r:id="rId92"/>
    <p:sldId id="258" r:id="rId93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x4GTvuRUHMkkVK5wScWAg==" hashData="iL5DP193nLWOsu9sTs/aWnoRjT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654" y="-102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7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21/04/2024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21/04/2024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7.jpeg"/><Relationship Id="rId5" Type="http://schemas.openxmlformats.org/officeDocument/2006/relationships/image" Target="../media/image96.png"/><Relationship Id="rId4" Type="http://schemas.openxmlformats.org/officeDocument/2006/relationships/image" Target="../media/image9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440000"/>
            <a:ext cx="58326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visite </a:t>
            </a:r>
            <a:endParaRPr lang="fr-FR" sz="5400" dirty="0" smtClean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Le  jardin</a:t>
            </a: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des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 insectes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44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252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65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164000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904000"/>
            <a:ext cx="1061048" cy="1260000"/>
          </a:xfrm>
          <a:prstGeom prst="rect">
            <a:avLst/>
          </a:prstGeom>
        </p:spPr>
      </p:pic>
      <p:pic>
        <p:nvPicPr>
          <p:cNvPr id="1026" name="Picture 2" descr="F:\00-PPS à envoyer\ALSACE\Fleurs + inesectes\347247202_926419098471845_4584741750799883038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92000" y="5184000"/>
            <a:ext cx="2289271" cy="1224000"/>
          </a:xfrm>
          <a:prstGeom prst="rect">
            <a:avLst/>
          </a:prstGeom>
          <a:noFill/>
        </p:spPr>
      </p:pic>
      <p:pic>
        <p:nvPicPr>
          <p:cNvPr id="10" name="Peer Gynt - Manók tánca - Anitra tánca.wav">
            <a:hlinkClick r:id="" action="ppaction://media"/>
          </p:cNvPr>
          <p:cNvPicPr>
            <a:picLocks noRot="1" noChangeAspect="1"/>
          </p:cNvPicPr>
          <p:nvPr>
            <a:wavAudioFile r:embed="rId1" name="Peer Gynt - Manók tánca - Anitra tánca.wav"/>
          </p:nvPr>
        </p:nvPicPr>
        <p:blipFill>
          <a:blip r:embed="rId6" cstate="print"/>
          <a:stretch>
            <a:fillRect/>
          </a:stretch>
        </p:blipFill>
        <p:spPr>
          <a:xfrm>
            <a:off x="5850880" y="43561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28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28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28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 b="-7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10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7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2743472_1696623070685042_40505373784345736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88000" y="138"/>
            <a:ext cx="6090119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3008292_1696623010685048_86087699423760947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76125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3125558_1696622967351719_31147665828721795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0000" y="138"/>
            <a:ext cx="6264098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7000" b="-4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5694757_1706122829735066_5432375496467140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2000" y="138"/>
            <a:ext cx="7267925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5776176_1706122729735076_33236937767948303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00000" y="0"/>
            <a:ext cx="667506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8000" b="-4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8000" b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2413773_2922619034709636_1067689520914046215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4359" y="0"/>
            <a:ext cx="5132882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8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8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8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0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8000" b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5428698_158799717154575_15314846761115574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6171539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46055127_629907142327162_7103387273894857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1748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7399890_778510597089448_6166360557365680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000" y="138"/>
            <a:ext cx="3876077" cy="770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3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3000" b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5000" b="-6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8000" b="-3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0765188_1694100074348751_69166067664907407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792000"/>
            <a:ext cx="10260000" cy="612393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1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4000" b="-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7452000" y="1368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1314376" y="6444357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2068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4000" y="144000"/>
            <a:ext cx="4122704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err="1" smtClean="0">
                <a:ln w="3175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Tamás</a:t>
            </a:r>
            <a:r>
              <a:rPr lang="fr-FR" sz="3600" b="1" dirty="0" smtClean="0">
                <a:ln w="3175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 </a:t>
            </a:r>
            <a:r>
              <a:rPr lang="fr-FR" sz="3600" b="1" dirty="0" smtClean="0">
                <a:ln w="3175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 </a:t>
            </a:r>
            <a:r>
              <a:rPr lang="fr-FR" sz="3600" b="1" dirty="0" err="1" smtClean="0">
                <a:ln w="3175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Hacki</a:t>
            </a:r>
            <a:r>
              <a:rPr lang="fr-FR" sz="3600" b="1" dirty="0" smtClean="0">
                <a:ln w="3175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 </a:t>
            </a:r>
          </a:p>
          <a:p>
            <a:pPr algn="ctr"/>
            <a:r>
              <a:rPr lang="fr-FR" sz="3600" b="1" dirty="0" smtClean="0">
                <a:ln w="3175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Peer  </a:t>
            </a:r>
            <a:r>
              <a:rPr lang="fr-FR" sz="3600" b="1" dirty="0" err="1" smtClean="0">
                <a:ln w="3175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Gynt</a:t>
            </a:r>
            <a:endParaRPr lang="fr-FR" sz="3600" b="1" dirty="0">
              <a:ln w="3175">
                <a:solidFill>
                  <a:schemeClr val="tx1"/>
                </a:solidFill>
              </a:ln>
              <a:solidFill>
                <a:srgbClr val="FFFF00"/>
              </a:solidFill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4256" y="5148213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chemeClr val="tx1"/>
                  </a:solidFill>
                </a:ln>
                <a:solidFill>
                  <a:srgbClr val="FFFF00"/>
                </a:solidFill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chemeClr val="tx1"/>
                </a:solidFill>
              </a:ln>
              <a:solidFill>
                <a:srgbClr val="FFFF00"/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042568" y="6660381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21.04.2024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2000" y="252000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580000" flipH="1">
            <a:off x="7059128" y="5302014"/>
            <a:ext cx="2703865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99152" y="2123877"/>
            <a:ext cx="1080000" cy="1080000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378272" y="2123877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785</TotalTime>
  <Words>28</Words>
  <Application>Microsoft Office PowerPoint</Application>
  <PresentationFormat>Personnalisé</PresentationFormat>
  <Paragraphs>12</Paragraphs>
  <Slides>91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91</vt:i4>
      </vt:variant>
    </vt:vector>
  </HeadingPairs>
  <TitlesOfParts>
    <vt:vector size="9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  <vt:lpstr>Diapositive 88</vt:lpstr>
      <vt:lpstr>Diapositive 89</vt:lpstr>
      <vt:lpstr>Diapositive 90</vt:lpstr>
      <vt:lpstr>Diapositive 91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121</cp:revision>
  <dcterms:created xsi:type="dcterms:W3CDTF">2020-05-12T17:47:43Z</dcterms:created>
  <dcterms:modified xsi:type="dcterms:W3CDTF">2024-04-21T17:20:07Z</dcterms:modified>
</cp:coreProperties>
</file>