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340" r:id="rId80"/>
    <p:sldId id="341" r:id="rId81"/>
    <p:sldId id="342" r:id="rId82"/>
    <p:sldId id="343" r:id="rId83"/>
    <p:sldId id="344" r:id="rId84"/>
    <p:sldId id="345" r:id="rId85"/>
    <p:sldId id="346" r:id="rId86"/>
    <p:sldId id="347" r:id="rId87"/>
    <p:sldId id="348" r:id="rId88"/>
    <p:sldId id="349" r:id="rId89"/>
    <p:sldId id="350" r:id="rId90"/>
    <p:sldId id="351" r:id="rId91"/>
    <p:sldId id="352" r:id="rId92"/>
    <p:sldId id="353" r:id="rId93"/>
    <p:sldId id="354" r:id="rId94"/>
    <p:sldId id="258" r:id="rId95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0sPeE+9Gie+8GA6k8z9Q==" hashData="DonzQnx016G8LNhGlfUZEiA+3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image" Target="../media/image99.png"/><Relationship Id="rId4" Type="http://schemas.openxmlformats.org/officeDocument/2006/relationships/image" Target="../media/image9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872000" y="1278583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visite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 zoo de Mulhouse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64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3074" name="Picture 2" descr="Zoo de Mulhouse, parc zoologique et botanique ⋆ Sortie en Alsa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2000" y="4570932"/>
            <a:ext cx="2314286" cy="1150724"/>
          </a:xfrm>
          <a:prstGeom prst="rect">
            <a:avLst/>
          </a:prstGeom>
          <a:noFill/>
        </p:spPr>
      </p:pic>
      <p:pic>
        <p:nvPicPr>
          <p:cNvPr id="10" name="Ex A.wav">
            <a:hlinkClick r:id="" action="ppaction://media"/>
          </p:cNvPr>
          <p:cNvPicPr>
            <a:picLocks noRot="1" noChangeAspect="1"/>
          </p:cNvPicPr>
          <p:nvPr>
            <a:wavAudioFile r:embed="rId1" name="Ex A.wav"/>
          </p:nvPr>
        </p:nvPicPr>
        <p:blipFill>
          <a:blip r:embed="rId6" cstate="print"/>
          <a:stretch>
            <a:fillRect/>
          </a:stretch>
        </p:blipFill>
        <p:spPr>
          <a:xfrm>
            <a:off x="4914776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26530_1073292683976619_5877207669287497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635836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9190_1073293170643237_8542303279297895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799202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220_1073294103976477_901736119409730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538"/>
            <a:ext cx="6304148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237_1073291617310059_3392010286207841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8552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245_1073291653976722_367446526525153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6585" y="-1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982_1073293087309912_8596677563906851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8226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295_1073291830643371_7585206301849604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146_1073291520643402_6547744098493652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3283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8952_1073293377309883_5985617020291756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4268_1073291023976785_7230455582807060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64482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9470_1073292003976687_169954587187965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83569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77792_1073291580643396_1880369860874816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86304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5481_1073291547310066_8046465333086505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865898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3984_1073293120643242_2629181038853093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5050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99420_1073293893976498_8116418629072663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894400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67522_1073291917310029_1125730015354790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730227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3184_7477425652278105_4777371399442475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0602_7477432125610791_4355238337284283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497649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4219_7477430418944295_6369152999729158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2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3813_7477433968943940_8014788834224977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75282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24933_7477423505611653_4416981801355306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31992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1311_7477427308944606_6725837658237148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3246_7477432085610795_2537525881046208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017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4619_7477429272277743_1431914552211724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2182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1244_7477433432277327_5899856492915856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614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70895_815479100621468_3818200043693148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8160"/>
            <a:ext cx="10261600" cy="428421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78238_815479340621444_5805830210450324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3603"/>
            <a:ext cx="10261600" cy="557333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60129_815479230621455_2334118344045925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5839"/>
            <a:ext cx="10261600" cy="534885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59989_815479047288140_6540993210035361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9215"/>
            <a:ext cx="10261600" cy="51821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80012_815479120621466_5322876156648488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244"/>
            <a:ext cx="10261600" cy="648404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1524_815479240621454_5790806435766770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47"/>
            <a:ext cx="10261600" cy="676624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2280_815479063954805_711593556882532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211"/>
            <a:ext cx="10261600" cy="651611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29394_815479250621453_9150639971537862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9552"/>
            <a:ext cx="10261600" cy="638143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666787_823508016485243_6436714215328262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95" y="0"/>
            <a:ext cx="102384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694257_823508859818492_278266911985935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060" y="0"/>
            <a:ext cx="976348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729471_823508313151880_2868791363933665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6041" y="0"/>
            <a:ext cx="78495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751415_823508006485244_4706325229367473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7407" y="0"/>
            <a:ext cx="426678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98615_823509016485143_8689040461092399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30017_823508773151834_2059822127879721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8806" y="0"/>
            <a:ext cx="552398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8874_823508779818500_3976513058599389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9566" y="0"/>
            <a:ext cx="72224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60264_823508633151848_8602085996709240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8715_823508543151857_2937590694904229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4692" y="0"/>
            <a:ext cx="49722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8814_823509006485144_5753819989864172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2393_823508129818565_2449484510262301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5417"/>
            <a:ext cx="10261600" cy="650970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4397_823507906485254_1505552450332734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3308"/>
            <a:ext cx="10261600" cy="623392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7430_823508979818480_8221864764722464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710" y="0"/>
            <a:ext cx="86361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2519_823508376485207_8100846450368497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432" y="0"/>
            <a:ext cx="662521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9196_823507936485251_7553084374856288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6774" y="0"/>
            <a:ext cx="638805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9567_823508499818528_5219303418016609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2900" y="0"/>
            <a:ext cx="761579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9875_823507843151927_7608502395210485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955" y="0"/>
            <a:ext cx="945969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9323_823508683151843_406845731113833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335" y="0"/>
            <a:ext cx="627092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636_823508906485154_216062563436937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9196" y="0"/>
            <a:ext cx="644320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3046_823507846485260_6971785473814165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3065" y="0"/>
            <a:ext cx="669546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381_823508026485242_4532332157204001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856"/>
            <a:ext cx="10261600" cy="609282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1096_823508166485228_4160370432048822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523"/>
            <a:ext cx="10261600" cy="659949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52519_823508366485208_4279610321242174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2013" y="0"/>
            <a:ext cx="62375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57123_823508179818560_9044502531152934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9107" y="0"/>
            <a:ext cx="622338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85184_823508213151890_1980179869985811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2004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7511_823508563151855_4352019748327084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443"/>
            <a:ext cx="10261600" cy="610565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080000">
            <a:off x="7272000" y="4896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274816" y="5364485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8000" y="108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Tamás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Hacki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  <a:endParaRPr lang="fr-FR" sz="36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Ex A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3060000">
            <a:off x="21215" y="2880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000000" y="108000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21.04.2024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1" y="558000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840000">
            <a:off x="-252000" y="4752000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38512" y="5004445"/>
            <a:ext cx="1080000" cy="95893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4716000" y="180000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27</Words>
  <Application>Microsoft Office PowerPoint</Application>
  <PresentationFormat>Personnalisé</PresentationFormat>
  <Paragraphs>11</Paragraphs>
  <Slides>93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93</vt:i4>
      </vt:variant>
    </vt:vector>
  </HeadingPairs>
  <TitlesOfParts>
    <vt:vector size="95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137</cp:revision>
  <dcterms:created xsi:type="dcterms:W3CDTF">2020-05-12T17:47:43Z</dcterms:created>
  <dcterms:modified xsi:type="dcterms:W3CDTF">2024-04-21T16:01:02Z</dcterms:modified>
</cp:coreProperties>
</file>