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5" r:id="rId4"/>
    <p:sldId id="293" r:id="rId5"/>
    <p:sldId id="266" r:id="rId6"/>
    <p:sldId id="294" r:id="rId7"/>
    <p:sldId id="267" r:id="rId8"/>
    <p:sldId id="292" r:id="rId9"/>
    <p:sldId id="268" r:id="rId10"/>
    <p:sldId id="298" r:id="rId11"/>
    <p:sldId id="269" r:id="rId12"/>
    <p:sldId id="296" r:id="rId13"/>
    <p:sldId id="270" r:id="rId14"/>
    <p:sldId id="301" r:id="rId15"/>
    <p:sldId id="271" r:id="rId16"/>
    <p:sldId id="272" r:id="rId17"/>
    <p:sldId id="273" r:id="rId18"/>
    <p:sldId id="274" r:id="rId19"/>
    <p:sldId id="297" r:id="rId20"/>
    <p:sldId id="275" r:id="rId21"/>
    <p:sldId id="302" r:id="rId22"/>
    <p:sldId id="276" r:id="rId23"/>
    <p:sldId id="300" r:id="rId24"/>
    <p:sldId id="277" r:id="rId25"/>
    <p:sldId id="304" r:id="rId26"/>
    <p:sldId id="278" r:id="rId27"/>
    <p:sldId id="307" r:id="rId28"/>
    <p:sldId id="279" r:id="rId29"/>
    <p:sldId id="306" r:id="rId30"/>
    <p:sldId id="280" r:id="rId31"/>
    <p:sldId id="264" r:id="rId32"/>
    <p:sldId id="281" r:id="rId33"/>
    <p:sldId id="283" r:id="rId34"/>
    <p:sldId id="282" r:id="rId35"/>
    <p:sldId id="284" r:id="rId36"/>
    <p:sldId id="285" r:id="rId37"/>
    <p:sldId id="286" r:id="rId38"/>
    <p:sldId id="287" r:id="rId39"/>
    <p:sldId id="289" r:id="rId40"/>
    <p:sldId id="288" r:id="rId41"/>
    <p:sldId id="305" r:id="rId42"/>
    <p:sldId id="290" r:id="rId43"/>
    <p:sldId id="291" r:id="rId44"/>
    <p:sldId id="295" r:id="rId45"/>
    <p:sldId id="299" r:id="rId46"/>
    <p:sldId id="308" r:id="rId47"/>
    <p:sldId id="303" r:id="rId48"/>
    <p:sldId id="258" r:id="rId49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AWNrupfe/nvQxHiSOq8sw==" hashData="5gmJuFdwLHSg+19SQqy0Ztyh8N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5"/>
            <a:ext cx="7183120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5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5" y="1431447"/>
            <a:ext cx="3375995" cy="4679117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39"/>
            <a:ext cx="2308860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1" y="273939"/>
            <a:ext cx="6755553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5"/>
            <a:ext cx="7183120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5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5" y="1431447"/>
            <a:ext cx="3375995" cy="4679117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39"/>
            <a:ext cx="2308860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1" y="273939"/>
            <a:ext cx="6755553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39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2" y="6340165"/>
            <a:ext cx="2394373" cy="364196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20/04/2024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9" y="6340165"/>
            <a:ext cx="3249507" cy="364196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9" y="6340165"/>
            <a:ext cx="2394373" cy="364196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39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2" y="6340165"/>
            <a:ext cx="2394373" cy="364196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9" y="6340165"/>
            <a:ext cx="3249507" cy="364196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9" y="6340165"/>
            <a:ext cx="2394373" cy="364196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3406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rencontre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les animaux du zoo de Mulhouse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2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51415"/>
            <a:ext cx="1415772" cy="13197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63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8"/>
            <a:ext cx="10261600" cy="521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8"/>
            <a:ext cx="1061048" cy="1118759"/>
          </a:xfrm>
          <a:prstGeom prst="rect">
            <a:avLst/>
          </a:prstGeom>
        </p:spPr>
      </p:pic>
      <p:pic>
        <p:nvPicPr>
          <p:cNvPr id="3074" name="Picture 2" descr="zoo bâle mulhou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95722" y="4507186"/>
            <a:ext cx="2265878" cy="1335388"/>
          </a:xfrm>
          <a:prstGeom prst="rect">
            <a:avLst/>
          </a:prstGeom>
          <a:noFill/>
        </p:spPr>
      </p:pic>
      <p:pic>
        <p:nvPicPr>
          <p:cNvPr id="8" name="Leo Rojas  Gheorghe Zamfir Greatest Hits Full Album   Best of3 Pan Flute Hit Songs 2020 Hit.wav">
            <a:hlinkClick r:id="" action="ppaction://media"/>
          </p:cNvPr>
          <p:cNvPicPr>
            <a:picLocks noRot="1" noChangeAspect="1"/>
          </p:cNvPicPr>
          <p:nvPr>
            <a:wavAudioFile r:embed="rId1" name="Leo Rojas  Gheorghe Zamfir Greatest Hits Full Album   Best of3 Pan Flute Hit Songs 2020 Hit.wav"/>
          </p:nvPr>
        </p:nvPicPr>
        <p:blipFill>
          <a:blip r:embed="rId6" cstate="print"/>
          <a:stretch>
            <a:fillRect/>
          </a:stretch>
        </p:blipFill>
        <p:spPr>
          <a:xfrm>
            <a:off x="5058792" y="284420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838872_208481181515061_2892628722641109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47931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839033_994452414884715_3952138146447461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41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833808_568747665432245_800108285774308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1856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53383_812235660263824_6923632139026089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77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48940_635378201790758_8011337510670940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77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80418_263853659503968_1571635600248169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41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436408_937259594374073_6322159617879710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2" y="0"/>
            <a:ext cx="6853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52624_655042176640584_4827035022803074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538"/>
            <a:ext cx="457841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85142_279377637760733_6543005286011371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41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63615_790561589286652_5446458531435881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68987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447182_185374551123889_8849923520657040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41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471376_259707799964199_6523564959722841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538"/>
            <a:ext cx="457841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454521_969984154354559_2129291095345417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498138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590222_633721471606907_1412614551476736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7802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554949_139101345459819_7150530793210265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2" y="0"/>
            <a:ext cx="6853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572511_784216062552244_2251428178364528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2" y="0"/>
            <a:ext cx="6853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591865_1422540765183937_2523935894218060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2" y="0"/>
            <a:ext cx="6853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669004_165055939672433_3294070139066198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2" y="0"/>
            <a:ext cx="6853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452110_1041588203889872_3984792407980007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41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791285_116907737881981_2618931168938039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2" y="0"/>
            <a:ext cx="68538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571060_625961626080390_3313307718927050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41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92000" y="6105231"/>
            <a:ext cx="2650788" cy="67445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266705" y="2199533"/>
            <a:ext cx="1197081" cy="68393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8000" y="95895"/>
            <a:ext cx="4946170" cy="1784333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Zamfir Leo Rojas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Greatest  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1680000">
            <a:off x="453263" y="4981469"/>
            <a:ext cx="2567432" cy="67445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875216" y="4500389"/>
            <a:ext cx="1187246" cy="367536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20.04.2024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8002" y="581755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80000">
            <a:off x="333864" y="3113050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79072" y="1625069"/>
            <a:ext cx="1080000" cy="958936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5202808" y="260717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>
            <a:spLocks noChangeAspect="1"/>
          </p:cNvSpPr>
          <p:nvPr/>
        </p:nvSpPr>
        <p:spPr>
          <a:xfrm>
            <a:off x="8227144" y="251917"/>
            <a:ext cx="1800000" cy="1598228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31</Words>
  <Application>Microsoft Office PowerPoint</Application>
  <PresentationFormat>Personnalisé</PresentationFormat>
  <Paragraphs>10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47</vt:i4>
      </vt:variant>
    </vt:vector>
  </HeadingPairs>
  <TitlesOfParts>
    <vt:vector size="49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123</cp:revision>
  <dcterms:created xsi:type="dcterms:W3CDTF">2020-05-12T17:47:43Z</dcterms:created>
  <dcterms:modified xsi:type="dcterms:W3CDTF">2024-04-20T20:49:25Z</dcterms:modified>
</cp:coreProperties>
</file>