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notesMasterIdLst>
    <p:notesMasterId r:id="rId54"/>
  </p:notesMasterIdLst>
  <p:sldIdLst>
    <p:sldId id="410" r:id="rId3"/>
    <p:sldId id="411" r:id="rId4"/>
    <p:sldId id="412" r:id="rId5"/>
    <p:sldId id="413" r:id="rId6"/>
    <p:sldId id="414" r:id="rId7"/>
    <p:sldId id="416" r:id="rId8"/>
    <p:sldId id="418" r:id="rId9"/>
    <p:sldId id="423" r:id="rId10"/>
    <p:sldId id="424" r:id="rId11"/>
    <p:sldId id="425" r:id="rId12"/>
    <p:sldId id="426" r:id="rId13"/>
    <p:sldId id="427" r:id="rId14"/>
    <p:sldId id="419" r:id="rId15"/>
    <p:sldId id="428" r:id="rId16"/>
    <p:sldId id="429" r:id="rId17"/>
    <p:sldId id="430" r:id="rId18"/>
    <p:sldId id="431" r:id="rId19"/>
    <p:sldId id="432" r:id="rId20"/>
    <p:sldId id="433" r:id="rId21"/>
    <p:sldId id="417" r:id="rId22"/>
    <p:sldId id="434" r:id="rId23"/>
    <p:sldId id="435" r:id="rId24"/>
    <p:sldId id="436" r:id="rId25"/>
    <p:sldId id="437" r:id="rId26"/>
    <p:sldId id="438" r:id="rId27"/>
    <p:sldId id="439" r:id="rId28"/>
    <p:sldId id="421" r:id="rId29"/>
    <p:sldId id="440" r:id="rId30"/>
    <p:sldId id="441" r:id="rId31"/>
    <p:sldId id="442" r:id="rId32"/>
    <p:sldId id="443" r:id="rId33"/>
    <p:sldId id="444" r:id="rId34"/>
    <p:sldId id="445" r:id="rId35"/>
    <p:sldId id="422" r:id="rId36"/>
    <p:sldId id="446" r:id="rId37"/>
    <p:sldId id="447" r:id="rId38"/>
    <p:sldId id="448" r:id="rId39"/>
    <p:sldId id="449" r:id="rId40"/>
    <p:sldId id="450" r:id="rId41"/>
    <p:sldId id="451" r:id="rId42"/>
    <p:sldId id="420" r:id="rId43"/>
    <p:sldId id="452" r:id="rId44"/>
    <p:sldId id="453" r:id="rId45"/>
    <p:sldId id="454" r:id="rId46"/>
    <p:sldId id="455" r:id="rId47"/>
    <p:sldId id="456" r:id="rId48"/>
    <p:sldId id="457" r:id="rId49"/>
    <p:sldId id="415" r:id="rId50"/>
    <p:sldId id="459" r:id="rId51"/>
    <p:sldId id="458" r:id="rId52"/>
    <p:sldId id="302" r:id="rId53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BzCUerDneBEhMnYacIabA==" hashData="YRibmyYlQgw3av/NOWQ3Cu584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27E5"/>
    <a:srgbClr val="00CC00"/>
    <a:srgbClr val="C44892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6" autoAdjust="0"/>
    <p:restoredTop sz="94660"/>
  </p:normalViewPr>
  <p:slideViewPr>
    <p:cSldViewPr>
      <p:cViewPr varScale="1">
        <p:scale>
          <a:sx n="65" d="100"/>
          <a:sy n="65" d="100"/>
        </p:scale>
        <p:origin x="-42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1962B-EEAD-4EB1-B32B-AF035059BA19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80A70-75AB-4AD4-A5A3-BF73EAC3B71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21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1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5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7" y="15963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58" y="15963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71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71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75" y="272572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60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75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3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81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68" y="273946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7" y="274155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96343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71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16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87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432000" y="4895999"/>
            <a:ext cx="6935762" cy="18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balade </a:t>
            </a:r>
          </a:p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printanière</a:t>
            </a:r>
            <a:endParaRPr lang="fr-FR" sz="6000" dirty="0">
              <a:ln w="635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3096000" y="72150"/>
            <a:ext cx="5955731" cy="505357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480000">
            <a:off x="8424000" y="4896150"/>
            <a:ext cx="198169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231906" y="0"/>
            <a:ext cx="20392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0"/>
            <a:ext cx="3263354" cy="307791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A mon avis, vous ne pouvez pas dire que vous avez vu quelque chose à fond si vous n'en avez pas pris une photographie.  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Emile Zola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32000" y="4104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4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Rêverie7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Rêverie7_Musique Instrumentale Georg Ebner.wav"/>
          </p:nvPr>
        </p:nvPicPr>
        <p:blipFill>
          <a:blip r:embed="rId7" cstate="print"/>
          <a:stretch>
            <a:fillRect/>
          </a:stretch>
        </p:blipFill>
        <p:spPr>
          <a:xfrm>
            <a:off x="4703514" y="313223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3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3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50849_10228993211168158_4812174876099853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1599_1903190593432232_5719228615602624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76937_429634402931637_5926242765355519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79699_428606743034403_4199271885634871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81009_428608189700925_2924775622654506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83395_428608549700889_8436314843087249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88250_428605366367874_9144784958845123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10459_1903190626765562_7424534974646774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19797_428606656367745_3364050155446733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1964_429634796264931_6461780864028459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2171_428605083034569_5739690437816464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3419_428608359700908_2575697798969311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4223_428607003034377_1707494533120477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5654_428607696367641_5432198001345587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4632_1903190666765558_8638506955872526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5781_428607139701030_4043970472370388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6300_429634689598275_132710645461478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8237_428607253034352_7898272118021659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28521_428608063034271_855222970864373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30976_429636449598099_759987767344099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34463_428606336367777_5376123436073977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62712_1903190700098888_3630467624525538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34543_429777319584012_1342860672344564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43971_428608593034218_7484965059282097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44043_428608789700865_6834638963797642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44822_428607839700960_2389268024877530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45575_429634849598259_6053738120587345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45731_429777496250661_2208921555876178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0679_7309158749160085_1483787313092394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50227_428608266367584_4590290281492931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54620_429779666250444_2545272338906932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56045_429634509598293_6813668124929280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56305_428607419701002_3080280208639777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57230_429634329598311_8506698168852837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60109_428605319701212_3500307947122615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25226_894602742355937_764903259400144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16304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62816_428606536367757_3692379454075756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62895_428607496367661_7200173950999381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65558_428608699700874_5794700893631055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70900_429779339583810_8147116268857922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74074_429634469598297_4312996382654482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74912_428608446367566_422080598022195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69109_7309159145826712_4705890274060420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48000" y="1224000"/>
            <a:ext cx="4212000" cy="5616000"/>
          </a:xfrm>
          <a:prstGeom prst="rect">
            <a:avLst/>
          </a:prstGeom>
        </p:spPr>
      </p:pic>
      <p:pic>
        <p:nvPicPr>
          <p:cNvPr id="3" name="Image 2" descr="433922481_7309159165826710_45005880880790721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"/>
            <a:ext cx="4212000" cy="5616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90706_428605206367890_1770642772998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82088_429634559598288_5420981391808186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Georg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Ebner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Rêveries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14.04.2024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5" name="Image 14" descr="0d0000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1666" y="3852317"/>
            <a:ext cx="1977679" cy="1800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4.57077E-6 C 0.00294 -0.02529 0.00696 -0.04942 0.01499 -0.04942 C 0.02396 -0.04942 0.02689 -0.02529 0.02999 4.57077E-6 C 0.034 0.02807 0.03694 0.05591 0.04699 0.05591 C 0.05595 0.05591 0.05889 0.02807 0.06291 4.57077E-6 C 0.06492 -0.02529 0.06893 -0.04942 0.0779 -0.04942 C 0.08594 -0.04942 0.08995 -0.02529 0.09289 4.57077E-6 C 0.09598 0.02807 0.09985 0.05591 0.10897 0.05591 C 0.11793 0.05591 0.12489 4.57077E-6 0.12489 0.00023 C 0.12782 -0.02529 0.13091 -0.04942 0.13988 -0.04942 C 0.14884 -0.04942 0.15193 -0.02529 0.15487 4.57077E-6 C 0.15889 0.02807 0.16182 0.05591 0.17187 0.05591 C 0.18084 0.05591 0.18393 0.02807 0.18686 4.57077E-6 C 0.19088 -0.02529 0.19382 -0.04942 0.20278 -0.04942 C 0.21082 -0.04942 0.21484 -0.02529 0.21778 4.57077E-6 C 0.22087 0.02807 0.22489 0.05591 0.23385 0.05591 C 0.24281 0.05591 0.24575 0.02807 0.24977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</TotalTime>
  <Words>51</Words>
  <Application>Microsoft Office PowerPoint</Application>
  <PresentationFormat>Personnalisé</PresentationFormat>
  <Paragraphs>14</Paragraphs>
  <Slides>51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214</cp:revision>
  <dcterms:created xsi:type="dcterms:W3CDTF">2020-05-12T17:47:43Z</dcterms:created>
  <dcterms:modified xsi:type="dcterms:W3CDTF">2024-04-14T20:29:13Z</dcterms:modified>
</cp:coreProperties>
</file>