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60" r:id="rId2"/>
  </p:sldMasterIdLst>
  <p:notesMasterIdLst>
    <p:notesMasterId r:id="rId63"/>
  </p:notesMasterIdLst>
  <p:sldIdLst>
    <p:sldId id="410" r:id="rId3"/>
    <p:sldId id="411" r:id="rId4"/>
    <p:sldId id="412" r:id="rId5"/>
    <p:sldId id="414" r:id="rId6"/>
    <p:sldId id="416" r:id="rId7"/>
    <p:sldId id="418" r:id="rId8"/>
    <p:sldId id="419" r:id="rId9"/>
    <p:sldId id="417" r:id="rId10"/>
    <p:sldId id="420" r:id="rId11"/>
    <p:sldId id="421" r:id="rId12"/>
    <p:sldId id="422" r:id="rId13"/>
    <p:sldId id="423" r:id="rId14"/>
    <p:sldId id="424" r:id="rId15"/>
    <p:sldId id="425" r:id="rId16"/>
    <p:sldId id="426" r:id="rId17"/>
    <p:sldId id="427" r:id="rId18"/>
    <p:sldId id="428" r:id="rId19"/>
    <p:sldId id="430" r:id="rId20"/>
    <p:sldId id="431" r:id="rId21"/>
    <p:sldId id="432" r:id="rId22"/>
    <p:sldId id="433" r:id="rId23"/>
    <p:sldId id="413" r:id="rId24"/>
    <p:sldId id="434" r:id="rId25"/>
    <p:sldId id="435" r:id="rId26"/>
    <p:sldId id="436" r:id="rId27"/>
    <p:sldId id="437" r:id="rId28"/>
    <p:sldId id="438" r:id="rId29"/>
    <p:sldId id="439" r:id="rId30"/>
    <p:sldId id="440" r:id="rId31"/>
    <p:sldId id="441" r:id="rId32"/>
    <p:sldId id="442" r:id="rId33"/>
    <p:sldId id="443" r:id="rId34"/>
    <p:sldId id="444" r:id="rId35"/>
    <p:sldId id="445" r:id="rId36"/>
    <p:sldId id="446" r:id="rId37"/>
    <p:sldId id="447" r:id="rId38"/>
    <p:sldId id="448" r:id="rId39"/>
    <p:sldId id="449" r:id="rId40"/>
    <p:sldId id="450" r:id="rId41"/>
    <p:sldId id="459" r:id="rId42"/>
    <p:sldId id="451" r:id="rId43"/>
    <p:sldId id="452" r:id="rId44"/>
    <p:sldId id="453" r:id="rId45"/>
    <p:sldId id="454" r:id="rId46"/>
    <p:sldId id="455" r:id="rId47"/>
    <p:sldId id="456" r:id="rId48"/>
    <p:sldId id="457" r:id="rId49"/>
    <p:sldId id="458" r:id="rId50"/>
    <p:sldId id="460" r:id="rId51"/>
    <p:sldId id="462" r:id="rId52"/>
    <p:sldId id="463" r:id="rId53"/>
    <p:sldId id="464" r:id="rId54"/>
    <p:sldId id="465" r:id="rId55"/>
    <p:sldId id="466" r:id="rId56"/>
    <p:sldId id="461" r:id="rId57"/>
    <p:sldId id="467" r:id="rId58"/>
    <p:sldId id="468" r:id="rId59"/>
    <p:sldId id="469" r:id="rId60"/>
    <p:sldId id="470" r:id="rId61"/>
    <p:sldId id="302" r:id="rId62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VC/HC2WYapHyhLeg6xYWQ==" hashData="DcH1eMWIzmjSQ9MiRWAFUa9v35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27E5"/>
    <a:srgbClr val="00CC00"/>
    <a:srgbClr val="C44892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76" autoAdjust="0"/>
    <p:restoredTop sz="94660"/>
  </p:normalViewPr>
  <p:slideViewPr>
    <p:cSldViewPr>
      <p:cViewPr varScale="1">
        <p:scale>
          <a:sx n="65" d="100"/>
          <a:sy n="65" d="100"/>
        </p:scale>
        <p:origin x="-420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21962B-EEAD-4EB1-B32B-AF035059BA19}" type="datetimeFigureOut">
              <a:rPr lang="fr-FR" smtClean="0"/>
              <a:pPr/>
              <a:t>14/04/2024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685800"/>
            <a:ext cx="5146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80A70-75AB-4AD4-A5A3-BF73EAC3B7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7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3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1" y="478844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1" y="61151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1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1" y="274002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4002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217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15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5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7" y="1596343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358" y="1596343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71" y="1531208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71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8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775" y="272572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53" y="272360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775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383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43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81" y="273946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768" y="273946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19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6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3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7" y="274155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96343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71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16" y="6340171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87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gif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432000" y="4895999"/>
            <a:ext cx="6935762" cy="18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635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balade </a:t>
            </a:r>
          </a:p>
          <a:p>
            <a:pPr defTabSz="1090422"/>
            <a:r>
              <a:rPr lang="fr-FR" sz="6000" dirty="0" smtClean="0">
                <a:ln w="6350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printanière</a:t>
            </a:r>
            <a:endParaRPr lang="fr-FR" sz="6000" dirty="0">
              <a:ln w="63500">
                <a:solidFill>
                  <a:schemeClr val="tx1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3096000" y="72150"/>
            <a:ext cx="5955731" cy="505357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480000">
            <a:off x="8424000" y="4896150"/>
            <a:ext cx="1981699" cy="17579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8231906" y="0"/>
            <a:ext cx="20392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0"/>
            <a:ext cx="3263354" cy="307791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A mon avis, vous ne pouvez pas dire que vous avez vu quelque chose à fond si vous n'en avez pas pris une photographie.  </a:t>
            </a:r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Emile Zola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32000" y="4104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6350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3</a:t>
            </a:r>
            <a:endParaRPr lang="fr-FR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10" name="Rêverie6_Musique Instrumentale Georg Ebner.wav">
            <a:hlinkClick r:id="" action="ppaction://media"/>
          </p:cNvPr>
          <p:cNvPicPr>
            <a:picLocks noRot="1" noChangeAspect="1"/>
          </p:cNvPicPr>
          <p:nvPr>
            <a:wavAudioFile r:embed="rId1" name="Rêverie6_Musique Instrumentale Georg Ebner.wav"/>
          </p:nvPr>
        </p:nvPicPr>
        <p:blipFill>
          <a:blip r:embed="rId7" cstate="print"/>
          <a:stretch>
            <a:fillRect/>
          </a:stretch>
        </p:blipFill>
        <p:spPr>
          <a:xfrm>
            <a:off x="4415482" y="298822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3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3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3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3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3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326822_957838945936229_963833822441730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34581726_957838832602907_84124781185939546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377" cy="6840538"/>
          </a:xfrm>
          <a:prstGeom prst="rect">
            <a:avLst/>
          </a:prstGeom>
        </p:spPr>
      </p:pic>
      <p:pic>
        <p:nvPicPr>
          <p:cNvPr id="2" name="Image 1" descr="420194161_957839009269556_45671062152516422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3625" y="538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329590_957841039269353_72523406852985011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3322" y="0"/>
            <a:ext cx="3847803" cy="6840538"/>
          </a:xfrm>
          <a:prstGeom prst="rect">
            <a:avLst/>
          </a:prstGeom>
        </p:spPr>
      </p:pic>
      <p:pic>
        <p:nvPicPr>
          <p:cNvPr id="5" name="Image 4" descr="420252213_957838982602892_756446250111515821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71355_948951417230784_5993898493775479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84089_962249859234273_8915092959943799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873653_808909674611744_8278342800532825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8908" y="0"/>
            <a:ext cx="393330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887154_808910194611692_76147813395987697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380" y="0"/>
            <a:ext cx="844236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986197_955457172841073_42992410813997913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1226" y="0"/>
            <a:ext cx="532337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29693_808909694611742_49224400750169015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7856" y="0"/>
            <a:ext cx="77754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98573_428030206425390_50389468355238108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223278_428030039758740_67669935171865744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227629_428029653092112_9147963635355613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70266_1684426242089031_2385890114531802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41" y="0"/>
            <a:ext cx="1022884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89046_1684426428755679_1132863892254742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71746"/>
            <a:ext cx="10271125" cy="5097046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91645_1684426312089024_62281078173183798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41" y="0"/>
            <a:ext cx="1022884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08298_808909297945115_7663901567224506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107" y="0"/>
            <a:ext cx="904091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19529_2154108871603124_65440387904611882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5348" y="0"/>
            <a:ext cx="508042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46571_808910217945023_33143692920547738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9164" y="0"/>
            <a:ext cx="885279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87901_428030423092035_7582558964557949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99624_808909231278455_2060911484333854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9887" y="0"/>
            <a:ext cx="827135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505502_428030126425398_12592414574220754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3894190_892265689256309_66623360640590674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000" y="0"/>
            <a:ext cx="53096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17530_428029569758787_2601785030510142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34070_2154774284869916_85791214379675756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41266_2154774231536588_78702549153485485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57833_2154108761603135_91979473707554776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0938" y="0"/>
            <a:ext cx="442924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78263_2156127758067902_56965470458083194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79520_429830169578727_12749668942917758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39696_2154774838203194_6499239148729859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85045_429829956245415_85938655072247504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25721_429779512917126_2957475270496981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62772_429779742917103_5881038174708081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72182_429777386250672_7038740588991409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0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2059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212"/>
            <a:ext cx="4558988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Georg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Ebner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Rêveries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5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28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14.04.2024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7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4" y="287601"/>
            <a:ext cx="900835" cy="799113"/>
          </a:xfrm>
          <a:prstGeom prst="rect">
            <a:avLst/>
          </a:prstGeom>
        </p:spPr>
      </p:pic>
      <p:pic>
        <p:nvPicPr>
          <p:cNvPr id="15" name="Image 14" descr="0d00000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71666" y="3852317"/>
            <a:ext cx="1977679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5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1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3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9.58269E-7 4.57077E-6 C 0.00294 -0.02529 0.00696 -0.04942 0.01499 -0.04942 C 0.02396 -0.04942 0.02689 -0.02529 0.02999 4.57077E-6 C 0.034 0.02807 0.03694 0.05591 0.04699 0.05591 C 0.05595 0.05591 0.05889 0.02807 0.06291 4.57077E-6 C 0.06492 -0.02529 0.06893 -0.04942 0.0779 -0.04942 C 0.08594 -0.04942 0.08995 -0.02529 0.09289 4.57077E-6 C 0.09598 0.02807 0.09985 0.05591 0.10897 0.05591 C 0.11793 0.05591 0.12489 4.57077E-6 0.12489 0.00023 C 0.12782 -0.02529 0.13091 -0.04942 0.13988 -0.04942 C 0.14884 -0.04942 0.15193 -0.02529 0.15487 4.57077E-6 C 0.15889 0.02807 0.16182 0.05591 0.17187 0.05591 C 0.18084 0.05591 0.18393 0.02807 0.18686 4.57077E-6 C 0.19088 -0.02529 0.19382 -0.04942 0.20278 -0.04942 C 0.21082 -0.04942 0.21484 -0.02529 0.21778 4.57077E-6 C 0.22087 0.02807 0.22489 0.05591 0.23385 0.05591 C 0.24281 0.05591 0.24575 0.02807 0.24977 4.57077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1112</TotalTime>
  <Words>51</Words>
  <Application>Microsoft Office PowerPoint</Application>
  <PresentationFormat>Personnalisé</PresentationFormat>
  <Paragraphs>14</Paragraphs>
  <Slides>60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60</vt:i4>
      </vt:variant>
    </vt:vector>
  </HeadingPairs>
  <TitlesOfParts>
    <vt:vector size="62" baseType="lpstr">
      <vt:lpstr>1_Thème Office</vt:lpstr>
      <vt:lpstr>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202</cp:revision>
  <dcterms:created xsi:type="dcterms:W3CDTF">2020-05-12T17:47:43Z</dcterms:created>
  <dcterms:modified xsi:type="dcterms:W3CDTF">2024-04-14T20:46:23Z</dcterms:modified>
</cp:coreProperties>
</file>