
<file path=[Content_Types].xml><?xml version="1.0" encoding="utf-8"?>
<Types xmlns="http://schemas.openxmlformats.org/package/2006/content-types">
  <Default Extension="jpg" ContentType="image/jpeg"/>
  <Default Extension="png" ContentType="image/png"/>
  <Default Extension="rels" ContentType="application/vnd.openxmlformats-package.relationships+xml"/>
  <Default Extension="wav" ContentType="audio/x-wav"/>
  <Default Extension="xml" ContentType="application/xml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sldIdLst>
    <p:sldId id="260" r:id="rId2"/>
    <p:sldId id="316" r:id="rId3"/>
    <p:sldId id="262" r:id="rId4"/>
    <p:sldId id="317" r:id="rId5"/>
    <p:sldId id="273" r:id="rId6"/>
    <p:sldId id="318" r:id="rId7"/>
    <p:sldId id="319" r:id="rId8"/>
    <p:sldId id="320" r:id="rId9"/>
    <p:sldId id="321" r:id="rId10"/>
    <p:sldId id="263" r:id="rId11"/>
    <p:sldId id="300" r:id="rId12"/>
    <p:sldId id="315" r:id="rId13"/>
    <p:sldId id="322" r:id="rId14"/>
    <p:sldId id="323" r:id="rId15"/>
    <p:sldId id="324" r:id="rId16"/>
    <p:sldId id="325" r:id="rId17"/>
    <p:sldId id="326" r:id="rId18"/>
    <p:sldId id="279" r:id="rId19"/>
    <p:sldId id="310" r:id="rId20"/>
    <p:sldId id="313" r:id="rId21"/>
    <p:sldId id="277" r:id="rId22"/>
    <p:sldId id="308" r:id="rId23"/>
    <p:sldId id="278" r:id="rId24"/>
    <p:sldId id="276" r:id="rId25"/>
    <p:sldId id="302" r:id="rId26"/>
    <p:sldId id="329" r:id="rId27"/>
    <p:sldId id="309" r:id="rId28"/>
    <p:sldId id="307" r:id="rId29"/>
    <p:sldId id="271" r:id="rId30"/>
    <p:sldId id="305" r:id="rId31"/>
    <p:sldId id="306" r:id="rId32"/>
    <p:sldId id="314" r:id="rId33"/>
  </p:sldIdLst>
  <p:sldSz cx="12192000" cy="6858000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modifyVerifier cryptProviderType="rsaAES" cryptAlgorithmClass="hash" cryptAlgorithmType="typeAny" cryptAlgorithmSid="14" spinCount="100000" saltData="L0sYiH+gllilGpBVS9VRGw==" hashData="jKFiybLyIJ0jArtAHpDYb4nCbDk00SHnRKQZKsdIYPGGqKSDpmrnkFnBHuP8OhpOygt+Ro0mz75vLqF4RAYl1g=="/>
  <p:extLst>
    <p:ext uri="{EFAFB233-063F-42B5-8137-9DF3F51BA10A}">
      <p15:sldGuideLst xmlns:p15="http://schemas.microsoft.com/office/powerpoint/2012/main">
        <p15:guide id="1" orient="horz" pos="2160" userDrawn="1">
          <p15:clr>
            <a:srgbClr val="A4A3A4"/>
          </p15:clr>
        </p15:guide>
        <p15:guide id="2" pos="3840" userDrawn="1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F4D4E9"/>
    <a:srgbClr val="D454A6"/>
    <a:srgbClr val="FF66FF"/>
    <a:srgbClr val="6F075B"/>
    <a:srgbClr val="FFB3CE"/>
    <a:srgbClr val="00FFCC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4992" autoAdjust="0"/>
    <p:restoredTop sz="94660"/>
  </p:normalViewPr>
  <p:slideViewPr>
    <p:cSldViewPr>
      <p:cViewPr varScale="1">
        <p:scale>
          <a:sx n="70" d="100"/>
          <a:sy n="70" d="100"/>
        </p:scale>
        <p:origin x="738" y="60"/>
      </p:cViewPr>
      <p:guideLst>
        <p:guide orient="horz" pos="2160"/>
        <p:guide pos="384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21" Type="http://schemas.openxmlformats.org/officeDocument/2006/relationships/slide" Target="slides/slide20.xml"/><Relationship Id="rId34" Type="http://schemas.openxmlformats.org/officeDocument/2006/relationships/presProps" Target="presProp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slide" Target="slides/slide32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slide" Target="slides/slide28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slide" Target="slides/slide31.xml"/><Relationship Id="rId37" Type="http://schemas.openxmlformats.org/officeDocument/2006/relationships/tableStyles" Target="tableStyle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36" Type="http://schemas.openxmlformats.org/officeDocument/2006/relationships/theme" Target="theme/theme1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slide" Target="slides/slide30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slide" Target="slides/slide29.xml"/><Relationship Id="rId35" Type="http://schemas.openxmlformats.org/officeDocument/2006/relationships/viewProps" Target="viewProps.xml"/><Relationship Id="rId8" Type="http://schemas.openxmlformats.org/officeDocument/2006/relationships/slide" Target="slides/slide7.xml"/><Relationship Id="rId3" Type="http://schemas.openxmlformats.org/officeDocument/2006/relationships/slide" Target="slides/slide2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Úvodní sníme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endParaRPr lang="cs-CZ" altLang="cs-CZ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/>
          <a:lstStyle>
            <a:lvl1pPr>
              <a:defRPr sz="1600"/>
            </a:lvl1pPr>
          </a:lstStyle>
          <a:p>
            <a:pPr>
              <a:defRPr/>
            </a:pPr>
            <a:r>
              <a:rPr lang="cs-CZ" altLang="cs-CZ" dirty="0" err="1"/>
              <a:t>Presentation</a:t>
            </a:r>
            <a:r>
              <a:rPr lang="cs-CZ" altLang="cs-CZ" dirty="0"/>
              <a:t> by </a:t>
            </a:r>
            <a:r>
              <a:rPr lang="cs-CZ" altLang="cs-CZ" dirty="0" err="1"/>
              <a:t>yatata</a:t>
            </a:r>
            <a:endParaRPr lang="cs-CZ" altLang="cs-CZ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fld id="{C176A834-847E-4F72-962B-7B57EBE878B7}" type="slidenum">
              <a:rPr lang="cs-CZ" altLang="cs-CZ" smtClean="0"/>
              <a:pPr>
                <a:defRPr/>
              </a:pPr>
              <a:t>‹#›</a:t>
            </a:fld>
            <a:endParaRPr lang="cs-CZ" altLang="cs-CZ"/>
          </a:p>
        </p:txBody>
      </p:sp>
      <p:sp>
        <p:nvSpPr>
          <p:cNvPr id="8" name="Obdélník 7">
            <a:extLst>
              <a:ext uri="{FF2B5EF4-FFF2-40B4-BE49-F238E27FC236}">
                <a16:creationId xmlns:a16="http://schemas.microsoft.com/office/drawing/2014/main" id="{F78568DD-25C6-4A9B-B767-C44FFD4AC50E}"/>
              </a:ext>
            </a:extLst>
          </p:cNvPr>
          <p:cNvSpPr/>
          <p:nvPr userDrawn="1"/>
        </p:nvSpPr>
        <p:spPr>
          <a:xfrm>
            <a:off x="695400" y="548680"/>
            <a:ext cx="10801200" cy="5616624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70931357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Záhlaví oddílu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169066141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/>
          <a:lstStyle/>
          <a:p>
            <a:r>
              <a:rPr lang="cs-CZ"/>
              <a:t>Kliknutím lze upravit styl.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  <a:prstGeom prst="rect">
            <a:avLst/>
          </a:prstGeom>
        </p:spPr>
        <p:txBody>
          <a:bodyPr/>
          <a:lstStyle/>
          <a:p>
            <a:pPr lvl="0"/>
            <a:r>
              <a:rPr lang="cs-CZ"/>
              <a:t>Po kliknutí můžete upravovat styly textu v předloze.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  <a:prstGeom prst="rect">
            <a:avLst/>
          </a:prstGeom>
        </p:spPr>
        <p:txBody>
          <a:bodyPr/>
          <a:lstStyle/>
          <a:p>
            <a:pPr lvl="0"/>
            <a:r>
              <a:rPr lang="cs-CZ"/>
              <a:t>Po kliknutí můžete upravovat styly textu v předloze.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endParaRPr lang="cs-CZ" altLang="cs-CZ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endParaRPr lang="cs-CZ" altLang="cs-CZ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fld id="{633C2C87-BE61-4C1F-B28D-0F2C3BDCC6D8}" type="slidenum">
              <a:rPr lang="cs-CZ" altLang="cs-CZ" smtClean="0"/>
              <a:pPr>
                <a:defRPr/>
              </a:pPr>
              <a:t>‹#›</a:t>
            </a:fld>
            <a:endParaRPr lang="cs-CZ" altLang="cs-CZ"/>
          </a:p>
        </p:txBody>
      </p:sp>
    </p:spTree>
    <p:extLst>
      <p:ext uri="{BB962C8B-B14F-4D97-AF65-F5344CB8AC3E}">
        <p14:creationId xmlns:p14="http://schemas.microsoft.com/office/powerpoint/2010/main" val="38219682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  <a:prstGeom prst="rect">
            <a:avLst/>
          </a:prstGeom>
        </p:spPr>
        <p:txBody>
          <a:bodyPr/>
          <a:lstStyle/>
          <a:p>
            <a:r>
              <a:rPr lang="cs-CZ"/>
              <a:t>Kliknutím lze upravit styl.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  <a:prstGeom prst="rect">
            <a:avLst/>
          </a:prstGeo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/>
              <a:t>Po kliknutí můžete upravovat styly textu v předloze.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  <a:prstGeom prst="rect">
            <a:avLst/>
          </a:prstGeom>
        </p:spPr>
        <p:txBody>
          <a:bodyPr/>
          <a:lstStyle/>
          <a:p>
            <a:pPr lvl="0"/>
            <a:r>
              <a:rPr lang="cs-CZ"/>
              <a:t>Po kliknutí můžete upravovat styly textu v předloze.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  <a:prstGeom prst="rect">
            <a:avLst/>
          </a:prstGeo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/>
              <a:t>Po kliknutí můžete upravovat styly textu v předloze.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  <a:prstGeom prst="rect">
            <a:avLst/>
          </a:prstGeom>
        </p:spPr>
        <p:txBody>
          <a:bodyPr/>
          <a:lstStyle/>
          <a:p>
            <a:pPr lvl="0"/>
            <a:r>
              <a:rPr lang="cs-CZ"/>
              <a:t>Po kliknutí můžete upravovat styly textu v předloze.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endParaRPr lang="cs-CZ" altLang="cs-CZ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endParaRPr lang="cs-CZ" altLang="cs-CZ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fld id="{F5F96B93-3F80-40CF-8FEB-23846CB0044E}" type="slidenum">
              <a:rPr lang="cs-CZ" altLang="cs-CZ" smtClean="0"/>
              <a:pPr>
                <a:defRPr/>
              </a:pPr>
              <a:t>‹#›</a:t>
            </a:fld>
            <a:endParaRPr lang="cs-CZ" altLang="cs-CZ"/>
          </a:p>
        </p:txBody>
      </p:sp>
    </p:spTree>
    <p:extLst>
      <p:ext uri="{BB962C8B-B14F-4D97-AF65-F5344CB8AC3E}">
        <p14:creationId xmlns:p14="http://schemas.microsoft.com/office/powerpoint/2010/main" val="17450159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Jenom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/>
          <a:lstStyle/>
          <a:p>
            <a:r>
              <a:rPr lang="cs-CZ"/>
              <a:t>Kliknutím lze upravit styl.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endParaRPr lang="cs-CZ" altLang="cs-CZ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endParaRPr lang="cs-CZ" altLang="cs-CZ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fld id="{9407D793-ED6B-4F46-90FE-E1037553635F}" type="slidenum">
              <a:rPr lang="cs-CZ" altLang="cs-CZ" smtClean="0"/>
              <a:pPr>
                <a:defRPr/>
              </a:pPr>
              <a:t>‹#›</a:t>
            </a:fld>
            <a:endParaRPr lang="cs-CZ" altLang="cs-CZ"/>
          </a:p>
        </p:txBody>
      </p:sp>
    </p:spTree>
    <p:extLst>
      <p:ext uri="{BB962C8B-B14F-4D97-AF65-F5344CB8AC3E}">
        <p14:creationId xmlns:p14="http://schemas.microsoft.com/office/powerpoint/2010/main" val="308869153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endParaRPr lang="cs-CZ" altLang="cs-CZ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endParaRPr lang="cs-CZ" altLang="cs-CZ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fld id="{B96102EF-0109-4B35-AC94-F2C43CCF3752}" type="slidenum">
              <a:rPr lang="cs-CZ" altLang="cs-CZ" smtClean="0"/>
              <a:pPr>
                <a:defRPr/>
              </a:pPr>
              <a:t>‹#›</a:t>
            </a:fld>
            <a:endParaRPr lang="cs-CZ" altLang="cs-CZ"/>
          </a:p>
        </p:txBody>
      </p:sp>
    </p:spTree>
    <p:extLst>
      <p:ext uri="{BB962C8B-B14F-4D97-AF65-F5344CB8AC3E}">
        <p14:creationId xmlns:p14="http://schemas.microsoft.com/office/powerpoint/2010/main" val="330379748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  <a:prstGeom prst="rect">
            <a:avLst/>
          </a:prstGeom>
        </p:spPr>
        <p:txBody>
          <a:bodyPr anchor="b"/>
          <a:lstStyle>
            <a:lvl1pPr>
              <a:defRPr sz="3200"/>
            </a:lvl1pPr>
          </a:lstStyle>
          <a:p>
            <a:r>
              <a:rPr lang="cs-CZ"/>
              <a:t>Kliknutím lze upravit styl.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  <a:prstGeom prst="rect">
            <a:avLst/>
          </a:prstGeo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cs-CZ"/>
              <a:t>Po kliknutí můžete upravovat styly textu v předloze.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  <a:prstGeom prst="rect">
            <a:avLst/>
          </a:prstGeo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cs-CZ"/>
              <a:t>Po kliknutí můžete upravovat styly textu v předloze.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endParaRPr lang="cs-CZ" altLang="cs-CZ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endParaRPr lang="cs-CZ" altLang="cs-CZ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fld id="{DACFD791-04E8-44F5-9D9E-D255EB3BE697}" type="slidenum">
              <a:rPr lang="cs-CZ" altLang="cs-CZ" smtClean="0"/>
              <a:pPr>
                <a:defRPr/>
              </a:pPr>
              <a:t>‹#›</a:t>
            </a:fld>
            <a:endParaRPr lang="cs-CZ" altLang="cs-CZ"/>
          </a:p>
        </p:txBody>
      </p:sp>
    </p:spTree>
    <p:extLst>
      <p:ext uri="{BB962C8B-B14F-4D97-AF65-F5344CB8AC3E}">
        <p14:creationId xmlns:p14="http://schemas.microsoft.com/office/powerpoint/2010/main" val="378345049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  <a:prstGeom prst="rect">
            <a:avLst/>
          </a:prstGeom>
        </p:spPr>
        <p:txBody>
          <a:bodyPr anchor="b"/>
          <a:lstStyle>
            <a:lvl1pPr>
              <a:defRPr sz="3200"/>
            </a:lvl1pPr>
          </a:lstStyle>
          <a:p>
            <a:r>
              <a:rPr lang="cs-CZ"/>
              <a:t>Kliknutím lze upravit styl.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  <a:prstGeom prst="rect">
            <a:avLst/>
          </a:prstGeom>
        </p:spPr>
        <p:txBody>
          <a:bodyPr anchor="t"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cs-CZ"/>
              <a:t>Kliknutím na ikonu přidáte obrázek.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  <a:prstGeom prst="rect">
            <a:avLst/>
          </a:prstGeo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cs-CZ"/>
              <a:t>Po kliknutí můžete upravovat styly textu v předloze.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endParaRPr lang="cs-CZ" altLang="cs-CZ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endParaRPr lang="cs-CZ" altLang="cs-CZ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fld id="{A33C67ED-BD5E-49B0-936C-8FF7C776FE95}" type="slidenum">
              <a:rPr lang="cs-CZ" altLang="cs-CZ" smtClean="0"/>
              <a:pPr>
                <a:defRPr/>
              </a:pPr>
              <a:t>‹#›</a:t>
            </a:fld>
            <a:endParaRPr lang="cs-CZ" altLang="cs-CZ"/>
          </a:p>
        </p:txBody>
      </p:sp>
    </p:spTree>
    <p:extLst>
      <p:ext uri="{BB962C8B-B14F-4D97-AF65-F5344CB8AC3E}">
        <p14:creationId xmlns:p14="http://schemas.microsoft.com/office/powerpoint/2010/main" val="302974522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/>
          <a:lstStyle/>
          <a:p>
            <a:r>
              <a:rPr lang="cs-CZ"/>
              <a:t>Kliknutím lze upravit styl.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eaVert"/>
          <a:lstStyle/>
          <a:p>
            <a:pPr lvl="0"/>
            <a:r>
              <a:rPr lang="cs-CZ"/>
              <a:t>Po kliknutí můžete upravovat styly textu v předloze.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endParaRPr lang="cs-CZ" altLang="cs-CZ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endParaRPr lang="cs-CZ" altLang="cs-CZ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fld id="{610D4C5E-65E6-4094-94ED-8F00456438DB}" type="slidenum">
              <a:rPr lang="cs-CZ" altLang="cs-CZ" smtClean="0"/>
              <a:pPr>
                <a:defRPr/>
              </a:pPr>
              <a:t>‹#›</a:t>
            </a:fld>
            <a:endParaRPr lang="cs-CZ" altLang="cs-CZ"/>
          </a:p>
        </p:txBody>
      </p:sp>
    </p:spTree>
    <p:extLst>
      <p:ext uri="{BB962C8B-B14F-4D97-AF65-F5344CB8AC3E}">
        <p14:creationId xmlns:p14="http://schemas.microsoft.com/office/powerpoint/2010/main" val="100781274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  <a:prstGeom prst="rect">
            <a:avLst/>
          </a:prstGeom>
        </p:spPr>
        <p:txBody>
          <a:bodyPr vert="eaVert"/>
          <a:lstStyle/>
          <a:p>
            <a:r>
              <a:rPr lang="cs-CZ"/>
              <a:t>Kliknutím lze upravit styl.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  <a:prstGeom prst="rect">
            <a:avLst/>
          </a:prstGeom>
        </p:spPr>
        <p:txBody>
          <a:bodyPr vert="eaVert"/>
          <a:lstStyle/>
          <a:p>
            <a:pPr lvl="0"/>
            <a:r>
              <a:rPr lang="cs-CZ"/>
              <a:t>Po kliknutí můžete upravovat styly textu v předloze.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endParaRPr lang="cs-CZ" altLang="cs-CZ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endParaRPr lang="cs-CZ" altLang="cs-CZ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fld id="{3E1F5307-7368-4421-9B56-EE696970E372}" type="slidenum">
              <a:rPr lang="cs-CZ" altLang="cs-CZ" smtClean="0"/>
              <a:pPr>
                <a:defRPr/>
              </a:pPr>
              <a:t>‹#›</a:t>
            </a:fld>
            <a:endParaRPr lang="cs-CZ" altLang="cs-CZ"/>
          </a:p>
        </p:txBody>
      </p:sp>
    </p:spTree>
    <p:extLst>
      <p:ext uri="{BB962C8B-B14F-4D97-AF65-F5344CB8AC3E}">
        <p14:creationId xmlns:p14="http://schemas.microsoft.com/office/powerpoint/2010/main" val="230510157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Zástupný obsah 2"/>
          <p:cNvSpPr>
            <a:spLocks noGrp="1"/>
          </p:cNvSpPr>
          <p:nvPr>
            <p:ph idx="1"/>
          </p:nvPr>
        </p:nvSpPr>
        <p:spPr>
          <a:xfrm>
            <a:off x="838200" y="692696"/>
            <a:ext cx="10515600" cy="5484267"/>
          </a:xfrm>
          <a:prstGeom prst="rect">
            <a:avLst/>
          </a:prstGeom>
        </p:spPr>
        <p:txBody>
          <a:bodyPr/>
          <a:lstStyle/>
          <a:p>
            <a:pPr lvl="0"/>
            <a:r>
              <a:rPr lang="cs-CZ"/>
              <a:t>Po kliknutí můžete upravovat styly textu v předloze.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</a:p>
        </p:txBody>
      </p:sp>
      <p:sp>
        <p:nvSpPr>
          <p:cNvPr id="2" name="Obdélník 1">
            <a:extLst>
              <a:ext uri="{FF2B5EF4-FFF2-40B4-BE49-F238E27FC236}">
                <a16:creationId xmlns:a16="http://schemas.microsoft.com/office/drawing/2014/main" id="{CEE21E7A-5EC0-41B1-A5DD-F9EC8BB5BC06}"/>
              </a:ext>
            </a:extLst>
          </p:cNvPr>
          <p:cNvSpPr/>
          <p:nvPr userDrawn="1"/>
        </p:nvSpPr>
        <p:spPr>
          <a:xfrm>
            <a:off x="695400" y="548680"/>
            <a:ext cx="10801200" cy="576064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70227154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obj">
  <p:cSld name="1_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>
            <a:extLst>
              <a:ext uri="{FF2B5EF4-FFF2-40B4-BE49-F238E27FC236}">
                <a16:creationId xmlns:a16="http://schemas.microsoft.com/office/drawing/2014/main" id="{D19910EE-7299-4C0B-8D68-4740B005FBF3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/>
              <a:t>Kliknutím lze upravit styl.</a:t>
            </a:r>
          </a:p>
        </p:txBody>
      </p:sp>
      <p:sp>
        <p:nvSpPr>
          <p:cNvPr id="3" name="Zástupný symbol pro obsah 2">
            <a:extLst>
              <a:ext uri="{FF2B5EF4-FFF2-40B4-BE49-F238E27FC236}">
                <a16:creationId xmlns:a16="http://schemas.microsoft.com/office/drawing/2014/main" id="{2581BE21-48FC-4295-99C6-89580E2AA978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cs-CZ"/>
              <a:t>Upravte styly předlohy textu.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</a:p>
        </p:txBody>
      </p:sp>
      <p:sp>
        <p:nvSpPr>
          <p:cNvPr id="4" name="Zástupný symbol pro datum 3">
            <a:extLst>
              <a:ext uri="{FF2B5EF4-FFF2-40B4-BE49-F238E27FC236}">
                <a16:creationId xmlns:a16="http://schemas.microsoft.com/office/drawing/2014/main" id="{CBD84963-7254-4437-9E81-FBEE59D95F75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0E12F58-6D84-484D-8B09-2F0DC94940FD}" type="datetimeFigureOut">
              <a:rPr lang="cs-CZ" smtClean="0"/>
              <a:t>07.05.2024</a:t>
            </a:fld>
            <a:endParaRPr lang="cs-CZ"/>
          </a:p>
        </p:txBody>
      </p:sp>
      <p:sp>
        <p:nvSpPr>
          <p:cNvPr id="5" name="Zástupný symbol pro zápatí 4">
            <a:extLst>
              <a:ext uri="{FF2B5EF4-FFF2-40B4-BE49-F238E27FC236}">
                <a16:creationId xmlns:a16="http://schemas.microsoft.com/office/drawing/2014/main" id="{42679C23-6162-4434-B851-E429E9D87231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>
            <a:extLst>
              <a:ext uri="{FF2B5EF4-FFF2-40B4-BE49-F238E27FC236}">
                <a16:creationId xmlns:a16="http://schemas.microsoft.com/office/drawing/2014/main" id="{6B1B8C93-5B14-4E6E-B03A-F3908D6C0680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D93191E-25D7-4727-A445-FB1ECA9410BC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268829619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theme" Target="../theme/theme1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2365846396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3" r:id="rId2"/>
    <p:sldLayoutId id="2147483664" r:id="rId3"/>
    <p:sldLayoutId id="2147483665" r:id="rId4"/>
    <p:sldLayoutId id="2147483666" r:id="rId5"/>
    <p:sldLayoutId id="2147483667" r:id="rId6"/>
    <p:sldLayoutId id="2147483668" r:id="rId7"/>
    <p:sldLayoutId id="2147483669" r:id="rId8"/>
    <p:sldLayoutId id="2147483670" r:id="rId9"/>
    <p:sldLayoutId id="2147483671" r:id="rId10"/>
    <p:sldLayoutId id="2147483672" r:id="rId11"/>
    <p:sldLayoutId id="2147483673" r:id="rId12"/>
  </p:sldLayoutIdLst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g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11.xml"/><Relationship Id="rId4" Type="http://schemas.openxmlformats.org/officeDocument/2006/relationships/audio" Target="../media/audio1.wav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2.jpg"/><Relationship Id="rId1" Type="http://schemas.openxmlformats.org/officeDocument/2006/relationships/slideLayout" Target="../slideLayouts/slideLayout12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g"/><Relationship Id="rId1" Type="http://schemas.openxmlformats.org/officeDocument/2006/relationships/slideLayout" Target="../slideLayouts/slideLayout12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g"/><Relationship Id="rId1" Type="http://schemas.openxmlformats.org/officeDocument/2006/relationships/slideLayout" Target="../slideLayouts/slideLayout12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g"/><Relationship Id="rId1" Type="http://schemas.openxmlformats.org/officeDocument/2006/relationships/slideLayout" Target="../slideLayouts/slideLayout12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g"/><Relationship Id="rId1" Type="http://schemas.openxmlformats.org/officeDocument/2006/relationships/slideLayout" Target="../slideLayouts/slideLayout12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g"/><Relationship Id="rId1" Type="http://schemas.openxmlformats.org/officeDocument/2006/relationships/slideLayout" Target="../slideLayouts/slideLayout12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g"/><Relationship Id="rId1" Type="http://schemas.openxmlformats.org/officeDocument/2006/relationships/slideLayout" Target="../slideLayouts/slideLayout12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g"/><Relationship Id="rId1" Type="http://schemas.openxmlformats.org/officeDocument/2006/relationships/slideLayout" Target="../slideLayouts/slideLayout12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jpg"/><Relationship Id="rId1" Type="http://schemas.openxmlformats.org/officeDocument/2006/relationships/slideLayout" Target="../slideLayouts/slideLayout11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jpg"/><Relationship Id="rId1" Type="http://schemas.openxmlformats.org/officeDocument/2006/relationships/slideLayout" Target="../slideLayouts/slideLayout12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jpg"/><Relationship Id="rId1" Type="http://schemas.openxmlformats.org/officeDocument/2006/relationships/slideLayout" Target="../slideLayouts/slideLayout12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jpg"/><Relationship Id="rId1" Type="http://schemas.openxmlformats.org/officeDocument/2006/relationships/slideLayout" Target="../slideLayouts/slideLayout12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jpg"/><Relationship Id="rId1" Type="http://schemas.openxmlformats.org/officeDocument/2006/relationships/slideLayout" Target="../slideLayouts/slideLayout12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jpg"/><Relationship Id="rId1" Type="http://schemas.openxmlformats.org/officeDocument/2006/relationships/slideLayout" Target="../slideLayouts/slideLayout12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jpg"/><Relationship Id="rId1" Type="http://schemas.openxmlformats.org/officeDocument/2006/relationships/slideLayout" Target="../slideLayouts/slideLayout12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8.jpg"/><Relationship Id="rId1" Type="http://schemas.openxmlformats.org/officeDocument/2006/relationships/slideLayout" Target="../slideLayouts/slideLayout12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9.jpg"/><Relationship Id="rId1" Type="http://schemas.openxmlformats.org/officeDocument/2006/relationships/slideLayout" Target="../slideLayouts/slideLayout12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20.jpg"/><Relationship Id="rId1" Type="http://schemas.openxmlformats.org/officeDocument/2006/relationships/slideLayout" Target="../slideLayouts/slideLayout11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1.jpg"/><Relationship Id="rId1" Type="http://schemas.openxmlformats.org/officeDocument/2006/relationships/slideLayout" Target="../slideLayouts/slideLayout12.xml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2.jpg"/><Relationship Id="rId1" Type="http://schemas.openxmlformats.org/officeDocument/2006/relationships/slideLayout" Target="../slideLayouts/slideLayout12.xml"/></Relationships>
</file>

<file path=ppt/slides/_rels/slide2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3.jpg"/><Relationship Id="rId1" Type="http://schemas.openxmlformats.org/officeDocument/2006/relationships/slideLayout" Target="../slideLayouts/slideLayout12.xml"/></Relationships>
</file>

<file path=ppt/slides/_rels/slide2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4.jpg"/><Relationship Id="rId1" Type="http://schemas.openxmlformats.org/officeDocument/2006/relationships/slideLayout" Target="../slideLayouts/slideLayout12.xml"/></Relationships>
</file>

<file path=ppt/slides/_rels/slide25.xml.rels><?xml version="1.0" encoding="UTF-8" standalone="yes"?>
<Relationships xmlns="http://schemas.openxmlformats.org/package/2006/relationships"><Relationship Id="rId2" Type="http://schemas.openxmlformats.org/officeDocument/2006/relationships/image" Target="../media/image25.jpg"/><Relationship Id="rId1" Type="http://schemas.openxmlformats.org/officeDocument/2006/relationships/slideLayout" Target="../slideLayouts/slideLayout12.xml"/></Relationships>
</file>

<file path=ppt/slides/_rels/slide26.xml.rels><?xml version="1.0" encoding="UTF-8" standalone="yes"?>
<Relationships xmlns="http://schemas.openxmlformats.org/package/2006/relationships"><Relationship Id="rId2" Type="http://schemas.openxmlformats.org/officeDocument/2006/relationships/image" Target="../media/image26.jpg"/><Relationship Id="rId1" Type="http://schemas.openxmlformats.org/officeDocument/2006/relationships/slideLayout" Target="../slideLayouts/slideLayout11.xml"/></Relationships>
</file>

<file path=ppt/slides/_rels/slide27.xml.rels><?xml version="1.0" encoding="UTF-8" standalone="yes"?>
<Relationships xmlns="http://schemas.openxmlformats.org/package/2006/relationships"><Relationship Id="rId2" Type="http://schemas.openxmlformats.org/officeDocument/2006/relationships/image" Target="../media/image27.jpg"/><Relationship Id="rId1" Type="http://schemas.openxmlformats.org/officeDocument/2006/relationships/slideLayout" Target="../slideLayouts/slideLayout12.xml"/></Relationships>
</file>

<file path=ppt/slides/_rels/slide28.xml.rels><?xml version="1.0" encoding="UTF-8" standalone="yes"?>
<Relationships xmlns="http://schemas.openxmlformats.org/package/2006/relationships"><Relationship Id="rId2" Type="http://schemas.openxmlformats.org/officeDocument/2006/relationships/image" Target="../media/image28.jpg"/><Relationship Id="rId1" Type="http://schemas.openxmlformats.org/officeDocument/2006/relationships/slideLayout" Target="../slideLayouts/slideLayout12.xml"/></Relationships>
</file>

<file path=ppt/slides/_rels/slide29.xml.rels><?xml version="1.0" encoding="UTF-8" standalone="yes"?>
<Relationships xmlns="http://schemas.openxmlformats.org/package/2006/relationships"><Relationship Id="rId2" Type="http://schemas.openxmlformats.org/officeDocument/2006/relationships/image" Target="../media/image29.jpg"/><Relationship Id="rId1" Type="http://schemas.openxmlformats.org/officeDocument/2006/relationships/slideLayout" Target="../slideLayouts/slideLayout12.xml"/></Relationships>
</file>

<file path=ppt/slides/_rels/slide30.xml.rels><?xml version="1.0" encoding="UTF-8" standalone="yes"?>
<Relationships xmlns="http://schemas.openxmlformats.org/package/2006/relationships"><Relationship Id="rId2" Type="http://schemas.openxmlformats.org/officeDocument/2006/relationships/image" Target="../media/image30.jpg"/><Relationship Id="rId1" Type="http://schemas.openxmlformats.org/officeDocument/2006/relationships/slideLayout" Target="../slideLayouts/slideLayout12.xml"/></Relationships>
</file>

<file path=ppt/slides/_rels/slide31.xml.rels><?xml version="1.0" encoding="UTF-8" standalone="yes"?>
<Relationships xmlns="http://schemas.openxmlformats.org/package/2006/relationships"><Relationship Id="rId2" Type="http://schemas.openxmlformats.org/officeDocument/2006/relationships/image" Target="../media/image31.jpg"/><Relationship Id="rId1" Type="http://schemas.openxmlformats.org/officeDocument/2006/relationships/slideLayout" Target="../slideLayouts/slideLayout12.xml"/></Relationships>
</file>

<file path=ppt/slides/_rels/slide3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2.jpg"/><Relationship Id="rId1" Type="http://schemas.openxmlformats.org/officeDocument/2006/relationships/slideLayout" Target="../slideLayouts/slideLayout1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délník 1">
            <a:extLst>
              <a:ext uri="{FF2B5EF4-FFF2-40B4-BE49-F238E27FC236}">
                <a16:creationId xmlns:a16="http://schemas.microsoft.com/office/drawing/2014/main" id="{62846467-D4E1-483D-B2B1-1C228A434D56}"/>
              </a:ext>
            </a:extLst>
          </p:cNvPr>
          <p:cNvSpPr/>
          <p:nvPr/>
        </p:nvSpPr>
        <p:spPr>
          <a:xfrm>
            <a:off x="695400" y="548680"/>
            <a:ext cx="10801200" cy="5688632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4" name="Obdélník 3">
            <a:extLst>
              <a:ext uri="{FF2B5EF4-FFF2-40B4-BE49-F238E27FC236}">
                <a16:creationId xmlns:a16="http://schemas.microsoft.com/office/drawing/2014/main" id="{5D574E60-8182-9FF6-2EFC-29BE30722D00}"/>
              </a:ext>
            </a:extLst>
          </p:cNvPr>
          <p:cNvSpPr/>
          <p:nvPr/>
        </p:nvSpPr>
        <p:spPr>
          <a:xfrm>
            <a:off x="0" y="1500170"/>
            <a:ext cx="12192000" cy="3785652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</a:bodyPr>
          <a:lstStyle/>
          <a:p>
            <a:pPr algn="ctr"/>
            <a:r>
              <a:rPr lang="cs-CZ" sz="8000" b="1" cap="none" spc="0" dirty="0">
                <a:ln w="13462">
                  <a:solidFill>
                    <a:schemeClr val="bg1"/>
                  </a:solidFill>
                  <a:prstDash val="solid"/>
                </a:ln>
                <a:solidFill>
                  <a:schemeClr val="bg1"/>
                </a:solidFill>
                <a:effectLst>
                  <a:outerShdw dist="38100" dir="2700000" algn="bl" rotWithShape="0">
                    <a:schemeClr val="accent5"/>
                  </a:outerShdw>
                </a:effectLst>
              </a:rPr>
              <a:t>Polsko</a:t>
            </a:r>
          </a:p>
          <a:p>
            <a:pPr algn="ctr"/>
            <a:r>
              <a:rPr lang="cs-CZ" sz="8000" b="1" dirty="0">
                <a:ln w="13462">
                  <a:solidFill>
                    <a:schemeClr val="bg1"/>
                  </a:solidFill>
                  <a:prstDash val="solid"/>
                </a:ln>
                <a:solidFill>
                  <a:schemeClr val="bg1"/>
                </a:solidFill>
                <a:effectLst>
                  <a:outerShdw dist="38100" dir="2700000" algn="bl" rotWithShape="0">
                    <a:schemeClr val="accent5"/>
                  </a:outerShdw>
                </a:effectLst>
              </a:rPr>
              <a:t>21</a:t>
            </a:r>
          </a:p>
          <a:p>
            <a:pPr algn="ctr"/>
            <a:r>
              <a:rPr lang="cs-CZ" sz="8000" b="1" cap="none" spc="0" dirty="0" err="1">
                <a:ln w="13462">
                  <a:solidFill>
                    <a:schemeClr val="bg1"/>
                  </a:solidFill>
                  <a:prstDash val="solid"/>
                </a:ln>
                <a:solidFill>
                  <a:schemeClr val="bg1"/>
                </a:solidFill>
                <a:effectLst>
                  <a:outerShdw dist="38100" dir="2700000" algn="bl" rotWithShape="0">
                    <a:schemeClr val="accent5"/>
                  </a:outerShdw>
                </a:effectLst>
              </a:rPr>
              <a:t>Pologne</a:t>
            </a:r>
            <a:endParaRPr lang="cs-CZ" sz="8000" b="1" cap="none" spc="0" dirty="0">
              <a:ln w="13462">
                <a:solidFill>
                  <a:schemeClr val="bg1"/>
                </a:solidFill>
                <a:prstDash val="solid"/>
              </a:ln>
              <a:solidFill>
                <a:schemeClr val="bg1"/>
              </a:solidFill>
              <a:effectLst>
                <a:outerShdw dist="38100" dir="2700000" algn="bl" rotWithShape="0">
                  <a:schemeClr val="accent5"/>
                </a:outerShdw>
              </a:effectLst>
            </a:endParaRPr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0" advClick="0" advTm="2000"/>
    </mc:Choice>
    <mc:Fallback xmlns="">
      <p:transition advClick="0" advTm="2000"/>
    </mc:Fallback>
  </mc:AlternateContent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Obrázek 5">
            <a:extLst>
              <a:ext uri="{FF2B5EF4-FFF2-40B4-BE49-F238E27FC236}">
                <a16:creationId xmlns:a16="http://schemas.microsoft.com/office/drawing/2014/main" id="{6AA101A9-21D4-7A0A-3BCD-B7F9189ACA89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95400" y="548680"/>
            <a:ext cx="10801200" cy="5832648"/>
          </a:xfrm>
          <a:prstGeom prst="rect">
            <a:avLst/>
          </a:prstGeom>
          <a:ln w="38100">
            <a:solidFill>
              <a:srgbClr val="C00000"/>
            </a:solidFill>
          </a:ln>
        </p:spPr>
      </p:pic>
      <p:sp>
        <p:nvSpPr>
          <p:cNvPr id="7" name="WordArt 13">
            <a:extLst>
              <a:ext uri="{FF2B5EF4-FFF2-40B4-BE49-F238E27FC236}">
                <a16:creationId xmlns:a16="http://schemas.microsoft.com/office/drawing/2014/main" id="{C5F0C0CA-29E1-A124-3D97-ACC92207295F}"/>
              </a:ext>
            </a:extLst>
          </p:cNvPr>
          <p:cNvSpPr>
            <a:spLocks noChangeArrowheads="1" noChangeShapeType="1" noTextEdit="1"/>
          </p:cNvSpPr>
          <p:nvPr/>
        </p:nvSpPr>
        <p:spPr bwMode="auto">
          <a:xfrm>
            <a:off x="7824192" y="764704"/>
            <a:ext cx="2480093" cy="878154"/>
          </a:xfrm>
          <a:prstGeom prst="rect">
            <a:avLst/>
          </a:prstGeom>
          <a:extLst>
            <a:ext uri="{AF507438-7753-43E0-B8FC-AC1667EBCBE1}">
              <a14:hiddenEffects xmlns:a14="http://schemas.microsoft.com/office/drawing/2010/main">
                <a:effectLst/>
              </a14:hiddenEffects>
            </a:ext>
          </a:extLst>
        </p:spPr>
        <p:txBody>
          <a:bodyPr wrap="none" fromWordArt="1">
            <a:prstTxWarp prst="textTriangle">
              <a:avLst>
                <a:gd name="adj" fmla="val 52875"/>
              </a:avLst>
            </a:prstTxWarp>
            <a:scene3d>
              <a:camera prst="legacyObliqueTopLeft"/>
              <a:lightRig rig="legacyNormal3" dir="r"/>
            </a:scene3d>
            <a:sp3d extrusionH="201600" prstMaterial="legacyMatte">
              <a:extrusionClr>
                <a:srgbClr val="006600"/>
              </a:extrusionClr>
              <a:contourClr>
                <a:srgbClr val="FFFFCC"/>
              </a:contourClr>
            </a:sp3d>
          </a:bodyPr>
          <a:lstStyle/>
          <a:p>
            <a:pPr algn="ctr"/>
            <a:r>
              <a:rPr lang="cs-CZ" sz="2700" kern="10" dirty="0" err="1">
                <a:ln w="9525">
                  <a:round/>
                  <a:headEnd/>
                  <a:tailEnd/>
                </a:ln>
                <a:gradFill rotWithShape="0">
                  <a:gsLst>
                    <a:gs pos="0">
                      <a:srgbClr val="FFFFCC"/>
                    </a:gs>
                    <a:gs pos="100000">
                      <a:srgbClr val="FA7D00"/>
                    </a:gs>
                  </a:gsLst>
                  <a:lin ang="5400000" scaled="1"/>
                </a:gradFill>
                <a:latin typeface="Times New Roman" panose="02020603050405020304" pitchFamily="18" charset="0"/>
                <a:cs typeface="Times New Roman" panose="02020603050405020304" pitchFamily="18" charset="0"/>
              </a:rPr>
              <a:t>powerpoint</a:t>
            </a:r>
            <a:r>
              <a:rPr lang="cs-CZ" sz="2700" kern="10" dirty="0">
                <a:ln w="9525">
                  <a:round/>
                  <a:headEnd/>
                  <a:tailEnd/>
                </a:ln>
                <a:gradFill rotWithShape="0">
                  <a:gsLst>
                    <a:gs pos="0">
                      <a:srgbClr val="FFFFCC"/>
                    </a:gs>
                    <a:gs pos="100000">
                      <a:srgbClr val="FA7D00"/>
                    </a:gs>
                  </a:gsLst>
                  <a:lin ang="5400000" scaled="1"/>
                </a:gra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cs-CZ" sz="2700" kern="10" dirty="0" err="1">
                <a:ln w="9525">
                  <a:round/>
                  <a:headEnd/>
                  <a:tailEnd/>
                </a:ln>
                <a:gradFill rotWithShape="0">
                  <a:gsLst>
                    <a:gs pos="0">
                      <a:srgbClr val="FFFFCC"/>
                    </a:gs>
                    <a:gs pos="100000">
                      <a:srgbClr val="FA7D00"/>
                    </a:gs>
                  </a:gsLst>
                  <a:lin ang="5400000" scaled="1"/>
                </a:gradFill>
                <a:latin typeface="Times New Roman" panose="02020603050405020304" pitchFamily="18" charset="0"/>
                <a:cs typeface="Times New Roman" panose="02020603050405020304" pitchFamily="18" charset="0"/>
              </a:rPr>
              <a:t>Presentation</a:t>
            </a:r>
            <a:endParaRPr lang="cs-CZ" sz="2700" kern="10" dirty="0">
              <a:ln w="9525">
                <a:round/>
                <a:headEnd/>
                <a:tailEnd/>
              </a:ln>
              <a:gradFill rotWithShape="0">
                <a:gsLst>
                  <a:gs pos="0">
                    <a:srgbClr val="FFFFCC"/>
                  </a:gs>
                  <a:gs pos="100000">
                    <a:srgbClr val="FA7D00"/>
                  </a:gs>
                </a:gsLst>
                <a:lin ang="5400000" scaled="1"/>
              </a:gra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8" name="WordArt 14">
            <a:extLst>
              <a:ext uri="{FF2B5EF4-FFF2-40B4-BE49-F238E27FC236}">
                <a16:creationId xmlns:a16="http://schemas.microsoft.com/office/drawing/2014/main" id="{929E16A8-CE67-1B8E-09A6-B20954100900}"/>
              </a:ext>
            </a:extLst>
          </p:cNvPr>
          <p:cNvSpPr>
            <a:spLocks noChangeArrowheads="1" noChangeShapeType="1" noTextEdit="1"/>
          </p:cNvSpPr>
          <p:nvPr/>
        </p:nvSpPr>
        <p:spPr bwMode="auto">
          <a:xfrm>
            <a:off x="8164828" y="1880104"/>
            <a:ext cx="1798820" cy="620237"/>
          </a:xfrm>
          <a:prstGeom prst="rect">
            <a:avLst/>
          </a:prstGeom>
          <a:extLst>
            <a:ext uri="{AF507438-7753-43E0-B8FC-AC1667EBCBE1}">
              <a14:hiddenEffects xmlns:a14="http://schemas.microsoft.com/office/drawing/2010/main">
                <a:effectLst/>
              </a14:hiddenEffects>
            </a:ext>
          </a:extLst>
        </p:spPr>
        <p:txBody>
          <a:bodyPr wrap="none" fromWordArt="1">
            <a:prstTxWarp prst="textTriangle">
              <a:avLst>
                <a:gd name="adj" fmla="val 50037"/>
              </a:avLst>
            </a:prstTxWarp>
            <a:scene3d>
              <a:camera prst="legacyObliqueTopLeft"/>
              <a:lightRig rig="legacyNormal3" dir="r"/>
            </a:scene3d>
            <a:sp3d extrusionH="201600" prstMaterial="legacyMatte">
              <a:extrusionClr>
                <a:srgbClr val="006600"/>
              </a:extrusionClr>
              <a:contourClr>
                <a:srgbClr val="FFFFCC"/>
              </a:contourClr>
            </a:sp3d>
          </a:bodyPr>
          <a:lstStyle/>
          <a:p>
            <a:pPr algn="ctr"/>
            <a:r>
              <a:rPr lang="cs-CZ" sz="4050" kern="10" dirty="0">
                <a:ln w="9525">
                  <a:round/>
                  <a:headEnd/>
                  <a:tailEnd/>
                </a:ln>
                <a:gradFill rotWithShape="0">
                  <a:gsLst>
                    <a:gs pos="0">
                      <a:srgbClr val="FFFFCC"/>
                    </a:gs>
                    <a:gs pos="100000">
                      <a:srgbClr val="FA7D00"/>
                    </a:gs>
                  </a:gsLst>
                  <a:lin ang="5400000" scaled="1"/>
                </a:gra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cs-CZ" sz="4050" kern="10" dirty="0" err="1">
                <a:ln w="9525">
                  <a:round/>
                  <a:headEnd/>
                  <a:tailEnd/>
                </a:ln>
                <a:gradFill rotWithShape="0">
                  <a:gsLst>
                    <a:gs pos="0">
                      <a:srgbClr val="FFFFCC"/>
                    </a:gs>
                    <a:gs pos="100000">
                      <a:srgbClr val="FA7D00"/>
                    </a:gs>
                  </a:gsLst>
                  <a:lin ang="5400000" scaled="1"/>
                </a:gradFill>
                <a:latin typeface="Times New Roman" panose="02020603050405020304" pitchFamily="18" charset="0"/>
                <a:cs typeface="Times New Roman" panose="02020603050405020304" pitchFamily="18" charset="0"/>
              </a:rPr>
              <a:t>y@t@t</a:t>
            </a:r>
            <a:r>
              <a:rPr lang="cs-CZ" sz="4050" kern="10" dirty="0">
                <a:ln w="9525">
                  <a:round/>
                  <a:headEnd/>
                  <a:tailEnd/>
                </a:ln>
                <a:gradFill rotWithShape="0">
                  <a:gsLst>
                    <a:gs pos="0">
                      <a:srgbClr val="FFFFCC"/>
                    </a:gs>
                    <a:gs pos="100000">
                      <a:srgbClr val="FA7D00"/>
                    </a:gs>
                  </a:gsLst>
                  <a:lin ang="5400000" scaled="1"/>
                </a:gradFill>
                <a:latin typeface="Times New Roman" panose="02020603050405020304" pitchFamily="18" charset="0"/>
                <a:cs typeface="Times New Roman" panose="02020603050405020304" pitchFamily="18" charset="0"/>
              </a:rPr>
              <a:t>@ </a:t>
            </a:r>
          </a:p>
        </p:txBody>
      </p:sp>
    </p:spTree>
    <p:extLst>
      <p:ext uri="{BB962C8B-B14F-4D97-AF65-F5344CB8AC3E}">
        <p14:creationId xmlns:p14="http://schemas.microsoft.com/office/powerpoint/2010/main" val="390742570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15000">
        <p:split orient="vert"/>
        <p:sndAc>
          <p:stSnd loop="1">
            <p:snd r:embed="rId2" name="Love song.wav"/>
          </p:stSnd>
        </p:sndAc>
      </p:transition>
    </mc:Choice>
    <mc:Fallback xmlns="">
      <p:transition spd="slow" advClick="0" advTm="15000">
        <p:split orient="vert"/>
        <p:sndAc>
          <p:stSnd loop="1">
            <p:snd r:embed="rId4" name="Love song.wav"/>
          </p:stSnd>
        </p:sndAc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nodeType="after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3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3500"/>
                            </p:stCondLst>
                            <p:childTnLst>
                              <p:par>
                                <p:cTn id="11" presetID="42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3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4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 Box 5">
            <a:extLst>
              <a:ext uri="{FF2B5EF4-FFF2-40B4-BE49-F238E27FC236}">
                <a16:creationId xmlns:a16="http://schemas.microsoft.com/office/drawing/2014/main" id="{7E83B838-5DDF-47CB-9E51-8F87E4FA12B7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0" y="6328960"/>
            <a:ext cx="12192000" cy="46166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square">
            <a:spAutoFit/>
          </a:bodyPr>
          <a:lstStyle/>
          <a:p>
            <a:pPr>
              <a:spcBef>
                <a:spcPct val="50000"/>
              </a:spcBef>
            </a:pPr>
            <a:r>
              <a:rPr lang="cs-CZ" altLang="cs-CZ" sz="2400" b="1" dirty="0">
                <a:solidFill>
                  <a:srgbClr val="FF0000"/>
                </a:solidFill>
              </a:rPr>
              <a:t>          </a:t>
            </a:r>
            <a:r>
              <a:rPr lang="cs-CZ" altLang="cs-CZ" sz="2000" b="1" dirty="0" err="1">
                <a:solidFill>
                  <a:srgbClr val="FF0000"/>
                </a:solidFill>
              </a:rPr>
              <a:t>Poland</a:t>
            </a:r>
            <a:r>
              <a:rPr lang="cs-CZ" altLang="cs-CZ" sz="2000" b="1" dirty="0">
                <a:solidFill>
                  <a:srgbClr val="FF0000"/>
                </a:solidFill>
              </a:rPr>
              <a:t>     </a:t>
            </a:r>
            <a:r>
              <a:rPr lang="cs-CZ" altLang="cs-CZ" sz="2000" b="1" dirty="0" err="1">
                <a:solidFill>
                  <a:srgbClr val="FF0000"/>
                </a:solidFill>
              </a:rPr>
              <a:t>Pologne</a:t>
            </a:r>
            <a:r>
              <a:rPr lang="cs-CZ" altLang="cs-CZ" sz="2000" b="1" dirty="0">
                <a:solidFill>
                  <a:srgbClr val="FF0000"/>
                </a:solidFill>
              </a:rPr>
              <a:t>    Polen    Polonia    </a:t>
            </a:r>
            <a:r>
              <a:rPr lang="cs-CZ" altLang="cs-CZ" sz="2000" b="1" dirty="0" err="1">
                <a:solidFill>
                  <a:srgbClr val="FF0000"/>
                </a:solidFill>
              </a:rPr>
              <a:t>Polônia</a:t>
            </a:r>
            <a:r>
              <a:rPr lang="cs-CZ" altLang="cs-CZ" sz="2000" b="1" dirty="0">
                <a:solidFill>
                  <a:srgbClr val="FF0000"/>
                </a:solidFill>
              </a:rPr>
              <a:t>    Polska    </a:t>
            </a:r>
            <a:r>
              <a:rPr lang="cs-CZ" altLang="cs-CZ" sz="2000" b="1" dirty="0" err="1">
                <a:solidFill>
                  <a:srgbClr val="FF0000"/>
                </a:solidFill>
              </a:rPr>
              <a:t>Poljska</a:t>
            </a:r>
            <a:r>
              <a:rPr lang="cs-CZ" altLang="cs-CZ" sz="2000" b="1" dirty="0">
                <a:solidFill>
                  <a:srgbClr val="FF0000"/>
                </a:solidFill>
              </a:rPr>
              <a:t>    </a:t>
            </a:r>
            <a:r>
              <a:rPr lang="cs-CZ" altLang="cs-CZ" sz="2000" b="1" dirty="0" err="1">
                <a:solidFill>
                  <a:srgbClr val="FF0000"/>
                </a:solidFill>
              </a:rPr>
              <a:t>Польща</a:t>
            </a:r>
            <a:r>
              <a:rPr lang="cs-CZ" altLang="cs-CZ" sz="2000" b="1" dirty="0">
                <a:solidFill>
                  <a:srgbClr val="FF0000"/>
                </a:solidFill>
              </a:rPr>
              <a:t>    </a:t>
            </a:r>
            <a:r>
              <a:rPr lang="cs-CZ" altLang="cs-CZ" sz="2000" b="1" dirty="0" err="1">
                <a:solidFill>
                  <a:srgbClr val="FF0000"/>
                </a:solidFill>
              </a:rPr>
              <a:t>Polonya</a:t>
            </a:r>
            <a:r>
              <a:rPr lang="cs-CZ" altLang="cs-CZ" sz="2000" b="1" dirty="0">
                <a:solidFill>
                  <a:srgbClr val="FF0000"/>
                </a:solidFill>
              </a:rPr>
              <a:t>    </a:t>
            </a:r>
            <a:r>
              <a:rPr lang="cs-CZ" altLang="cs-CZ" sz="2000" b="1" dirty="0" err="1">
                <a:solidFill>
                  <a:srgbClr val="FF0000"/>
                </a:solidFill>
              </a:rPr>
              <a:t>Πολωνί</a:t>
            </a:r>
            <a:r>
              <a:rPr lang="cs-CZ" altLang="cs-CZ" sz="2000" b="1" dirty="0">
                <a:solidFill>
                  <a:srgbClr val="FF0000"/>
                </a:solidFill>
              </a:rPr>
              <a:t>α    </a:t>
            </a:r>
            <a:r>
              <a:rPr lang="ar-SA" altLang="cs-CZ" sz="2000" b="1" dirty="0">
                <a:solidFill>
                  <a:srgbClr val="FF0000"/>
                </a:solidFill>
                <a:cs typeface="Arial" panose="020B0604020202020204" pitchFamily="34" charset="0"/>
              </a:rPr>
              <a:t>بولندا</a:t>
            </a:r>
            <a:endParaRPr lang="cs-CZ" altLang="cs-CZ" sz="2000" b="1" dirty="0">
              <a:solidFill>
                <a:srgbClr val="FF0000"/>
              </a:solidFill>
              <a:cs typeface="Arial" panose="020B0604020202020204" pitchFamily="34" charset="0"/>
            </a:endParaRPr>
          </a:p>
        </p:txBody>
      </p:sp>
      <p:pic>
        <p:nvPicPr>
          <p:cNvPr id="3" name="Obrázek 2">
            <a:extLst>
              <a:ext uri="{FF2B5EF4-FFF2-40B4-BE49-F238E27FC236}">
                <a16:creationId xmlns:a16="http://schemas.microsoft.com/office/drawing/2014/main" id="{CB42615B-9149-4240-ACEF-6FDA98337D84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43466" y="643466"/>
            <a:ext cx="10905064" cy="5571065"/>
          </a:xfrm>
          <a:prstGeom prst="rect">
            <a:avLst/>
          </a:prstGeom>
        </p:spPr>
      </p:pic>
      <p:pic>
        <p:nvPicPr>
          <p:cNvPr id="4" name="Picture 12" descr="znak Polska">
            <a:extLst>
              <a:ext uri="{FF2B5EF4-FFF2-40B4-BE49-F238E27FC236}">
                <a16:creationId xmlns:a16="http://schemas.microsoft.com/office/drawing/2014/main" id="{25637C16-288F-4FC4-B1A5-8EE59968E2D9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673237" y="885931"/>
            <a:ext cx="1534342" cy="180711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5" name="3 Rectángulo">
            <a:extLst>
              <a:ext uri="{FF2B5EF4-FFF2-40B4-BE49-F238E27FC236}">
                <a16:creationId xmlns:a16="http://schemas.microsoft.com/office/drawing/2014/main" id="{A198335E-F95B-4CA8-B914-82CB5B170E6A}"/>
              </a:ext>
            </a:extLst>
          </p:cNvPr>
          <p:cNvSpPr/>
          <p:nvPr/>
        </p:nvSpPr>
        <p:spPr>
          <a:xfrm>
            <a:off x="8138160" y="5153428"/>
            <a:ext cx="3214751" cy="923330"/>
          </a:xfrm>
          <a:prstGeom prst="rect">
            <a:avLst/>
          </a:prstGeom>
          <a:noFill/>
        </p:spPr>
        <p:txBody>
          <a:bodyPr wrap="square">
            <a:spAutoFit/>
            <a:scene3d>
              <a:camera prst="orthographicFront"/>
              <a:lightRig rig="soft" dir="tl">
                <a:rot lat="0" lon="0" rev="0"/>
              </a:lightRig>
            </a:scene3d>
            <a:sp3d contourW="25400" prstMaterial="matte">
              <a:bevelT w="25400" h="55880" prst="artDeco"/>
              <a:contourClr>
                <a:schemeClr val="accent2">
                  <a:tint val="20000"/>
                </a:schemeClr>
              </a:contourClr>
            </a:sp3d>
          </a:bodyPr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cs-CZ" sz="5400" b="1" spc="50" dirty="0">
                <a:ln w="11430"/>
                <a:solidFill>
                  <a:srgbClr val="DA0000"/>
                </a:soli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  <a:latin typeface="+mn-lt"/>
              </a:rPr>
              <a:t>Polsko 21</a:t>
            </a:r>
            <a:endParaRPr lang="es-ES" sz="5400" b="1" spc="50" dirty="0">
              <a:ln w="11430"/>
              <a:solidFill>
                <a:srgbClr val="DA0000"/>
              </a:solidFill>
              <a:effectLst>
                <a:outerShdw blurRad="76200" dist="50800" dir="5400000" algn="tl" rotWithShape="0">
                  <a:srgbClr val="000000">
                    <a:alpha val="65000"/>
                  </a:srgbClr>
                </a:outerShdw>
              </a:effectLst>
              <a:latin typeface="+mn-lt"/>
            </a:endParaRPr>
          </a:p>
        </p:txBody>
      </p:sp>
      <p:sp>
        <p:nvSpPr>
          <p:cNvPr id="6" name="Rectangle 9">
            <a:extLst>
              <a:ext uri="{FF2B5EF4-FFF2-40B4-BE49-F238E27FC236}">
                <a16:creationId xmlns:a16="http://schemas.microsoft.com/office/drawing/2014/main" id="{ACFF73C7-A8AF-4E2D-8959-EEEA78155DD4}"/>
              </a:ext>
            </a:extLst>
          </p:cNvPr>
          <p:cNvSpPr>
            <a:spLocks noChangeArrowheads="1"/>
          </p:cNvSpPr>
          <p:nvPr/>
        </p:nvSpPr>
        <p:spPr bwMode="auto">
          <a:xfrm>
            <a:off x="643465" y="643463"/>
            <a:ext cx="10905064" cy="5571065"/>
          </a:xfrm>
          <a:prstGeom prst="rect">
            <a:avLst/>
          </a:prstGeom>
          <a:noFill/>
          <a:ln w="44450" cmpd="sng">
            <a:solidFill>
              <a:srgbClr val="C00000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406997602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10000">
        <p:split orient="vert"/>
      </p:transition>
    </mc:Choice>
    <mc:Fallback xmlns="">
      <p:transition spd="slow" advClick="0" advTm="10000">
        <p:split orient="vert"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16" fill="hold" grpId="0" nodeType="afterEffect">
                                  <p:stCondLst>
                                    <p:cond delay="15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Obrázek 1">
            <a:extLst>
              <a:ext uri="{FF2B5EF4-FFF2-40B4-BE49-F238E27FC236}">
                <a16:creationId xmlns:a16="http://schemas.microsoft.com/office/drawing/2014/main" id="{9698AF73-36D4-44A9-8955-9ED5D3DC6DC7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43466" y="643466"/>
            <a:ext cx="10905064" cy="5571065"/>
          </a:xfrm>
          <a:prstGeom prst="rect">
            <a:avLst/>
          </a:prstGeom>
        </p:spPr>
      </p:pic>
      <p:sp>
        <p:nvSpPr>
          <p:cNvPr id="3" name="Rectangle 9">
            <a:extLst>
              <a:ext uri="{FF2B5EF4-FFF2-40B4-BE49-F238E27FC236}">
                <a16:creationId xmlns:a16="http://schemas.microsoft.com/office/drawing/2014/main" id="{5A3F57BF-4550-42A3-8450-A589A18ED8AB}"/>
              </a:ext>
            </a:extLst>
          </p:cNvPr>
          <p:cNvSpPr>
            <a:spLocks noChangeArrowheads="1"/>
          </p:cNvSpPr>
          <p:nvPr/>
        </p:nvSpPr>
        <p:spPr bwMode="auto">
          <a:xfrm>
            <a:off x="643465" y="643463"/>
            <a:ext cx="10905064" cy="5571065"/>
          </a:xfrm>
          <a:prstGeom prst="rect">
            <a:avLst/>
          </a:prstGeom>
          <a:noFill/>
          <a:ln w="44450" cmpd="sng">
            <a:solidFill>
              <a:srgbClr val="C00000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61131532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8000">
        <p:split orient="vert"/>
      </p:transition>
    </mc:Choice>
    <mc:Fallback xmlns="">
      <p:transition spd="slow" advClick="0" advTm="8000">
        <p:split orient="vert"/>
      </p:transition>
    </mc:Fallback>
  </mc:AlternateContent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Obrázek 2">
            <a:extLst>
              <a:ext uri="{FF2B5EF4-FFF2-40B4-BE49-F238E27FC236}">
                <a16:creationId xmlns:a16="http://schemas.microsoft.com/office/drawing/2014/main" id="{1B772BAB-ABBB-4B58-8C34-7D13E7A4FB4D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43466" y="643466"/>
            <a:ext cx="10905065" cy="5571065"/>
          </a:xfrm>
          <a:prstGeom prst="rect">
            <a:avLst/>
          </a:prstGeom>
        </p:spPr>
      </p:pic>
      <p:sp>
        <p:nvSpPr>
          <p:cNvPr id="4" name="Rectangle 9">
            <a:extLst>
              <a:ext uri="{FF2B5EF4-FFF2-40B4-BE49-F238E27FC236}">
                <a16:creationId xmlns:a16="http://schemas.microsoft.com/office/drawing/2014/main" id="{8FFAD564-04D5-4999-BFEF-5F37F2B9279F}"/>
              </a:ext>
            </a:extLst>
          </p:cNvPr>
          <p:cNvSpPr>
            <a:spLocks noChangeArrowheads="1"/>
          </p:cNvSpPr>
          <p:nvPr/>
        </p:nvSpPr>
        <p:spPr bwMode="auto">
          <a:xfrm>
            <a:off x="643465" y="643463"/>
            <a:ext cx="10905064" cy="5571065"/>
          </a:xfrm>
          <a:prstGeom prst="rect">
            <a:avLst/>
          </a:prstGeom>
          <a:noFill/>
          <a:ln w="44450" cmpd="sng">
            <a:solidFill>
              <a:srgbClr val="C00000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13756335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Obrázek 1">
            <a:extLst>
              <a:ext uri="{FF2B5EF4-FFF2-40B4-BE49-F238E27FC236}">
                <a16:creationId xmlns:a16="http://schemas.microsoft.com/office/drawing/2014/main" id="{C2589152-D647-47C9-8CF2-D02771156CDF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43465" y="643466"/>
            <a:ext cx="10905065" cy="5571064"/>
          </a:xfrm>
          <a:prstGeom prst="rect">
            <a:avLst/>
          </a:prstGeom>
        </p:spPr>
      </p:pic>
      <p:sp>
        <p:nvSpPr>
          <p:cNvPr id="3" name="Rectangle 9">
            <a:extLst>
              <a:ext uri="{FF2B5EF4-FFF2-40B4-BE49-F238E27FC236}">
                <a16:creationId xmlns:a16="http://schemas.microsoft.com/office/drawing/2014/main" id="{6B7EEF6D-43E3-4502-85FB-0EAE987FCE59}"/>
              </a:ext>
            </a:extLst>
          </p:cNvPr>
          <p:cNvSpPr>
            <a:spLocks noChangeArrowheads="1"/>
          </p:cNvSpPr>
          <p:nvPr/>
        </p:nvSpPr>
        <p:spPr bwMode="auto">
          <a:xfrm>
            <a:off x="643465" y="643463"/>
            <a:ext cx="10905064" cy="5571064"/>
          </a:xfrm>
          <a:prstGeom prst="rect">
            <a:avLst/>
          </a:prstGeom>
          <a:noFill/>
          <a:ln w="44450" cmpd="sng">
            <a:solidFill>
              <a:srgbClr val="C00000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402391520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Obrázek 1">
            <a:extLst>
              <a:ext uri="{FF2B5EF4-FFF2-40B4-BE49-F238E27FC236}">
                <a16:creationId xmlns:a16="http://schemas.microsoft.com/office/drawing/2014/main" id="{293E99E2-9034-44DF-9C3D-7ADEE511BD9A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43466" y="643465"/>
            <a:ext cx="10905064" cy="5571065"/>
          </a:xfrm>
          <a:prstGeom prst="rect">
            <a:avLst/>
          </a:prstGeom>
        </p:spPr>
      </p:pic>
      <p:sp>
        <p:nvSpPr>
          <p:cNvPr id="3" name="Rectangle 9">
            <a:extLst>
              <a:ext uri="{FF2B5EF4-FFF2-40B4-BE49-F238E27FC236}">
                <a16:creationId xmlns:a16="http://schemas.microsoft.com/office/drawing/2014/main" id="{88BBD91E-405D-49C2-BE36-4322A81EC740}"/>
              </a:ext>
            </a:extLst>
          </p:cNvPr>
          <p:cNvSpPr>
            <a:spLocks noChangeArrowheads="1"/>
          </p:cNvSpPr>
          <p:nvPr/>
        </p:nvSpPr>
        <p:spPr bwMode="auto">
          <a:xfrm>
            <a:off x="643465" y="643463"/>
            <a:ext cx="10905064" cy="5571065"/>
          </a:xfrm>
          <a:prstGeom prst="rect">
            <a:avLst/>
          </a:prstGeom>
          <a:noFill/>
          <a:ln w="44450" cmpd="sng">
            <a:solidFill>
              <a:srgbClr val="C00000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76253103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Obrázek 1">
            <a:extLst>
              <a:ext uri="{FF2B5EF4-FFF2-40B4-BE49-F238E27FC236}">
                <a16:creationId xmlns:a16="http://schemas.microsoft.com/office/drawing/2014/main" id="{C320C75E-15F3-42FD-85BD-AEB306D10967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43466" y="643466"/>
            <a:ext cx="10905064" cy="5571065"/>
          </a:xfrm>
          <a:prstGeom prst="rect">
            <a:avLst/>
          </a:prstGeom>
        </p:spPr>
      </p:pic>
      <p:sp>
        <p:nvSpPr>
          <p:cNvPr id="3" name="Rectangle 9">
            <a:extLst>
              <a:ext uri="{FF2B5EF4-FFF2-40B4-BE49-F238E27FC236}">
                <a16:creationId xmlns:a16="http://schemas.microsoft.com/office/drawing/2014/main" id="{4E910F9C-CF56-4BC2-A309-F9CE7A3EEC45}"/>
              </a:ext>
            </a:extLst>
          </p:cNvPr>
          <p:cNvSpPr>
            <a:spLocks noChangeArrowheads="1"/>
          </p:cNvSpPr>
          <p:nvPr/>
        </p:nvSpPr>
        <p:spPr bwMode="auto">
          <a:xfrm>
            <a:off x="643465" y="643463"/>
            <a:ext cx="10905064" cy="5571065"/>
          </a:xfrm>
          <a:prstGeom prst="rect">
            <a:avLst/>
          </a:prstGeom>
          <a:noFill/>
          <a:ln w="44450" cmpd="sng">
            <a:solidFill>
              <a:srgbClr val="C00000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405054382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Obrázek 1">
            <a:extLst>
              <a:ext uri="{FF2B5EF4-FFF2-40B4-BE49-F238E27FC236}">
                <a16:creationId xmlns:a16="http://schemas.microsoft.com/office/drawing/2014/main" id="{2C0B88B5-617B-4305-9529-496CB2EBB70E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43466" y="643466"/>
            <a:ext cx="10905065" cy="5571065"/>
          </a:xfrm>
          <a:prstGeom prst="rect">
            <a:avLst/>
          </a:prstGeom>
        </p:spPr>
      </p:pic>
      <p:sp>
        <p:nvSpPr>
          <p:cNvPr id="3" name="Rectangle 9">
            <a:extLst>
              <a:ext uri="{FF2B5EF4-FFF2-40B4-BE49-F238E27FC236}">
                <a16:creationId xmlns:a16="http://schemas.microsoft.com/office/drawing/2014/main" id="{3F4076AD-7835-4701-87F2-5520DA80CB26}"/>
              </a:ext>
            </a:extLst>
          </p:cNvPr>
          <p:cNvSpPr>
            <a:spLocks noChangeArrowheads="1"/>
          </p:cNvSpPr>
          <p:nvPr/>
        </p:nvSpPr>
        <p:spPr bwMode="auto">
          <a:xfrm>
            <a:off x="643465" y="643463"/>
            <a:ext cx="10905064" cy="5571065"/>
          </a:xfrm>
          <a:prstGeom prst="rect">
            <a:avLst/>
          </a:prstGeom>
          <a:noFill/>
          <a:ln w="44450" cmpd="sng">
            <a:solidFill>
              <a:srgbClr val="C00000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20211073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Obrázek 1">
            <a:extLst>
              <a:ext uri="{FF2B5EF4-FFF2-40B4-BE49-F238E27FC236}">
                <a16:creationId xmlns:a16="http://schemas.microsoft.com/office/drawing/2014/main" id="{CE1020B1-8B57-4D41-9F90-21B430B352C0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43465" y="643465"/>
            <a:ext cx="10905065" cy="5571065"/>
          </a:xfrm>
          <a:prstGeom prst="rect">
            <a:avLst/>
          </a:prstGeom>
        </p:spPr>
      </p:pic>
      <p:sp>
        <p:nvSpPr>
          <p:cNvPr id="3" name="Rectangle 9">
            <a:extLst>
              <a:ext uri="{FF2B5EF4-FFF2-40B4-BE49-F238E27FC236}">
                <a16:creationId xmlns:a16="http://schemas.microsoft.com/office/drawing/2014/main" id="{3E3BEDB3-5E09-41BC-8D19-E6E5F2B45ACB}"/>
              </a:ext>
            </a:extLst>
          </p:cNvPr>
          <p:cNvSpPr>
            <a:spLocks noChangeArrowheads="1"/>
          </p:cNvSpPr>
          <p:nvPr/>
        </p:nvSpPr>
        <p:spPr bwMode="auto">
          <a:xfrm>
            <a:off x="643465" y="643463"/>
            <a:ext cx="10905064" cy="5571065"/>
          </a:xfrm>
          <a:prstGeom prst="rect">
            <a:avLst/>
          </a:prstGeom>
          <a:noFill/>
          <a:ln w="44450" cmpd="sng">
            <a:solidFill>
              <a:srgbClr val="C00000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44224721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Obrázek 2">
            <a:extLst>
              <a:ext uri="{FF2B5EF4-FFF2-40B4-BE49-F238E27FC236}">
                <a16:creationId xmlns:a16="http://schemas.microsoft.com/office/drawing/2014/main" id="{8C5184E4-61AB-C3FA-C03E-FA8A0A8A6270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95399" y="548680"/>
            <a:ext cx="10801201" cy="5832648"/>
          </a:xfrm>
          <a:prstGeom prst="rect">
            <a:avLst/>
          </a:prstGeom>
          <a:ln w="38100">
            <a:solidFill>
              <a:srgbClr val="C00000"/>
            </a:solidFill>
          </a:ln>
        </p:spPr>
      </p:pic>
    </p:spTree>
    <p:extLst>
      <p:ext uri="{BB962C8B-B14F-4D97-AF65-F5344CB8AC3E}">
        <p14:creationId xmlns:p14="http://schemas.microsoft.com/office/powerpoint/2010/main" val="148666964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Obrázek 1">
            <a:extLst>
              <a:ext uri="{FF2B5EF4-FFF2-40B4-BE49-F238E27FC236}">
                <a16:creationId xmlns:a16="http://schemas.microsoft.com/office/drawing/2014/main" id="{FC0EA3D5-3C7F-461A-A936-42F085769EDA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43465" y="643466"/>
            <a:ext cx="10905065" cy="5571065"/>
          </a:xfrm>
          <a:prstGeom prst="rect">
            <a:avLst/>
          </a:prstGeom>
        </p:spPr>
      </p:pic>
      <p:sp>
        <p:nvSpPr>
          <p:cNvPr id="3" name="Rectangle 9">
            <a:extLst>
              <a:ext uri="{FF2B5EF4-FFF2-40B4-BE49-F238E27FC236}">
                <a16:creationId xmlns:a16="http://schemas.microsoft.com/office/drawing/2014/main" id="{278B4D94-865D-4A8D-9624-C802C1955A73}"/>
              </a:ext>
            </a:extLst>
          </p:cNvPr>
          <p:cNvSpPr>
            <a:spLocks noChangeArrowheads="1"/>
          </p:cNvSpPr>
          <p:nvPr/>
        </p:nvSpPr>
        <p:spPr bwMode="auto">
          <a:xfrm>
            <a:off x="643465" y="643463"/>
            <a:ext cx="10905064" cy="5571065"/>
          </a:xfrm>
          <a:prstGeom prst="rect">
            <a:avLst/>
          </a:prstGeom>
          <a:noFill/>
          <a:ln w="44450" cmpd="sng">
            <a:solidFill>
              <a:srgbClr val="C00000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38760818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Obrázek 1">
            <a:extLst>
              <a:ext uri="{FF2B5EF4-FFF2-40B4-BE49-F238E27FC236}">
                <a16:creationId xmlns:a16="http://schemas.microsoft.com/office/drawing/2014/main" id="{51DC8D5F-70A8-4FB2-8AC0-BD22013CDA67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43466" y="643466"/>
            <a:ext cx="10905065" cy="5571064"/>
          </a:xfrm>
          <a:prstGeom prst="rect">
            <a:avLst/>
          </a:prstGeom>
        </p:spPr>
      </p:pic>
      <p:sp>
        <p:nvSpPr>
          <p:cNvPr id="3" name="Rectangle 9">
            <a:extLst>
              <a:ext uri="{FF2B5EF4-FFF2-40B4-BE49-F238E27FC236}">
                <a16:creationId xmlns:a16="http://schemas.microsoft.com/office/drawing/2014/main" id="{24171758-25A5-446C-8E55-090F1DCB2E23}"/>
              </a:ext>
            </a:extLst>
          </p:cNvPr>
          <p:cNvSpPr>
            <a:spLocks noChangeArrowheads="1"/>
          </p:cNvSpPr>
          <p:nvPr/>
        </p:nvSpPr>
        <p:spPr bwMode="auto">
          <a:xfrm>
            <a:off x="643465" y="643463"/>
            <a:ext cx="10905064" cy="5571064"/>
          </a:xfrm>
          <a:prstGeom prst="rect">
            <a:avLst/>
          </a:prstGeom>
          <a:noFill/>
          <a:ln w="44450" cmpd="sng">
            <a:solidFill>
              <a:srgbClr val="C00000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56508304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Obrázek 1">
            <a:extLst>
              <a:ext uri="{FF2B5EF4-FFF2-40B4-BE49-F238E27FC236}">
                <a16:creationId xmlns:a16="http://schemas.microsoft.com/office/drawing/2014/main" id="{8E081AAA-12A4-411E-87E9-D1918E254FA2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43466" y="643465"/>
            <a:ext cx="10905064" cy="5571065"/>
          </a:xfrm>
          <a:prstGeom prst="rect">
            <a:avLst/>
          </a:prstGeom>
        </p:spPr>
      </p:pic>
      <p:sp>
        <p:nvSpPr>
          <p:cNvPr id="3" name="Rectangle 9">
            <a:extLst>
              <a:ext uri="{FF2B5EF4-FFF2-40B4-BE49-F238E27FC236}">
                <a16:creationId xmlns:a16="http://schemas.microsoft.com/office/drawing/2014/main" id="{D3ED03E5-B414-40B6-92AC-CBC3F576BB47}"/>
              </a:ext>
            </a:extLst>
          </p:cNvPr>
          <p:cNvSpPr>
            <a:spLocks noChangeArrowheads="1"/>
          </p:cNvSpPr>
          <p:nvPr/>
        </p:nvSpPr>
        <p:spPr bwMode="auto">
          <a:xfrm>
            <a:off x="643465" y="643463"/>
            <a:ext cx="10905064" cy="5571065"/>
          </a:xfrm>
          <a:prstGeom prst="rect">
            <a:avLst/>
          </a:prstGeom>
          <a:noFill/>
          <a:ln w="44450" cmpd="sng">
            <a:solidFill>
              <a:srgbClr val="C00000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710092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Obrázek 1">
            <a:extLst>
              <a:ext uri="{FF2B5EF4-FFF2-40B4-BE49-F238E27FC236}">
                <a16:creationId xmlns:a16="http://schemas.microsoft.com/office/drawing/2014/main" id="{6CC660AA-475C-4904-9362-38DBA0826674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43466" y="643465"/>
            <a:ext cx="10905064" cy="5571065"/>
          </a:xfrm>
          <a:prstGeom prst="rect">
            <a:avLst/>
          </a:prstGeom>
        </p:spPr>
      </p:pic>
      <p:sp>
        <p:nvSpPr>
          <p:cNvPr id="3" name="Rectangle 9">
            <a:extLst>
              <a:ext uri="{FF2B5EF4-FFF2-40B4-BE49-F238E27FC236}">
                <a16:creationId xmlns:a16="http://schemas.microsoft.com/office/drawing/2014/main" id="{C493A94A-9F63-4A43-8BA1-EF60656BEC07}"/>
              </a:ext>
            </a:extLst>
          </p:cNvPr>
          <p:cNvSpPr>
            <a:spLocks noChangeArrowheads="1"/>
          </p:cNvSpPr>
          <p:nvPr/>
        </p:nvSpPr>
        <p:spPr bwMode="auto">
          <a:xfrm>
            <a:off x="643465" y="643463"/>
            <a:ext cx="10905064" cy="5571065"/>
          </a:xfrm>
          <a:prstGeom prst="rect">
            <a:avLst/>
          </a:prstGeom>
          <a:noFill/>
          <a:ln w="44450" cmpd="sng">
            <a:solidFill>
              <a:srgbClr val="C00000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47129453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Obrázek 1">
            <a:extLst>
              <a:ext uri="{FF2B5EF4-FFF2-40B4-BE49-F238E27FC236}">
                <a16:creationId xmlns:a16="http://schemas.microsoft.com/office/drawing/2014/main" id="{CB20E782-E9F2-4590-B1A5-8A2BA094DEE5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43466" y="643466"/>
            <a:ext cx="10905064" cy="5571065"/>
          </a:xfrm>
          <a:prstGeom prst="rect">
            <a:avLst/>
          </a:prstGeom>
        </p:spPr>
      </p:pic>
      <p:sp>
        <p:nvSpPr>
          <p:cNvPr id="3" name="Rectangle 9">
            <a:extLst>
              <a:ext uri="{FF2B5EF4-FFF2-40B4-BE49-F238E27FC236}">
                <a16:creationId xmlns:a16="http://schemas.microsoft.com/office/drawing/2014/main" id="{B76C06E1-E952-4272-A971-97B9C35A6AF4}"/>
              </a:ext>
            </a:extLst>
          </p:cNvPr>
          <p:cNvSpPr>
            <a:spLocks noChangeArrowheads="1"/>
          </p:cNvSpPr>
          <p:nvPr/>
        </p:nvSpPr>
        <p:spPr bwMode="auto">
          <a:xfrm>
            <a:off x="643465" y="643463"/>
            <a:ext cx="10905064" cy="5571065"/>
          </a:xfrm>
          <a:prstGeom prst="rect">
            <a:avLst/>
          </a:prstGeom>
          <a:noFill/>
          <a:ln w="44450" cmpd="sng">
            <a:solidFill>
              <a:srgbClr val="C00000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81958453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Obrázek 2">
            <a:extLst>
              <a:ext uri="{FF2B5EF4-FFF2-40B4-BE49-F238E27FC236}">
                <a16:creationId xmlns:a16="http://schemas.microsoft.com/office/drawing/2014/main" id="{4EAF3CE7-BECE-4FEE-924D-CDD0B9F8050E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43466" y="643466"/>
            <a:ext cx="10905065" cy="5571064"/>
          </a:xfrm>
          <a:prstGeom prst="rect">
            <a:avLst/>
          </a:prstGeom>
        </p:spPr>
      </p:pic>
      <p:sp>
        <p:nvSpPr>
          <p:cNvPr id="4" name="Rectangle 9">
            <a:extLst>
              <a:ext uri="{FF2B5EF4-FFF2-40B4-BE49-F238E27FC236}">
                <a16:creationId xmlns:a16="http://schemas.microsoft.com/office/drawing/2014/main" id="{07094050-ACDD-4011-8A04-EF1BA174B1F6}"/>
              </a:ext>
            </a:extLst>
          </p:cNvPr>
          <p:cNvSpPr>
            <a:spLocks noChangeArrowheads="1"/>
          </p:cNvSpPr>
          <p:nvPr/>
        </p:nvSpPr>
        <p:spPr bwMode="auto">
          <a:xfrm>
            <a:off x="643465" y="643463"/>
            <a:ext cx="10905064" cy="5571064"/>
          </a:xfrm>
          <a:prstGeom prst="rect">
            <a:avLst/>
          </a:prstGeom>
          <a:noFill/>
          <a:ln w="44450" cmpd="sng">
            <a:solidFill>
              <a:srgbClr val="C00000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4718162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Obrázek 1">
            <a:extLst>
              <a:ext uri="{FF2B5EF4-FFF2-40B4-BE49-F238E27FC236}">
                <a16:creationId xmlns:a16="http://schemas.microsoft.com/office/drawing/2014/main" id="{6A01F084-C8F5-4611-9A5F-3CB768064693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43466" y="643466"/>
            <a:ext cx="10905065" cy="5571064"/>
          </a:xfrm>
          <a:prstGeom prst="rect">
            <a:avLst/>
          </a:prstGeom>
        </p:spPr>
      </p:pic>
      <p:sp>
        <p:nvSpPr>
          <p:cNvPr id="3" name="Rectangle 9">
            <a:extLst>
              <a:ext uri="{FF2B5EF4-FFF2-40B4-BE49-F238E27FC236}">
                <a16:creationId xmlns:a16="http://schemas.microsoft.com/office/drawing/2014/main" id="{BAFCB631-CF94-4E8A-A55B-1467D0A0239F}"/>
              </a:ext>
            </a:extLst>
          </p:cNvPr>
          <p:cNvSpPr>
            <a:spLocks noChangeArrowheads="1"/>
          </p:cNvSpPr>
          <p:nvPr/>
        </p:nvSpPr>
        <p:spPr bwMode="auto">
          <a:xfrm>
            <a:off x="643465" y="643463"/>
            <a:ext cx="10905064" cy="5571064"/>
          </a:xfrm>
          <a:prstGeom prst="rect">
            <a:avLst/>
          </a:prstGeom>
          <a:noFill/>
          <a:ln w="44450" cmpd="sng">
            <a:solidFill>
              <a:srgbClr val="C00000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53671497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8000">
        <p:split orient="vert"/>
      </p:transition>
    </mc:Choice>
    <mc:Fallback xmlns="">
      <p:transition spd="slow" advClick="0" advTm="8000">
        <p:split orient="vert"/>
      </p:transition>
    </mc:Fallback>
  </mc:AlternateContent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Obrázek 1">
            <a:extLst>
              <a:ext uri="{FF2B5EF4-FFF2-40B4-BE49-F238E27FC236}">
                <a16:creationId xmlns:a16="http://schemas.microsoft.com/office/drawing/2014/main" id="{C5A5A346-6AA5-4809-8B97-22850023CC19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43465" y="643466"/>
            <a:ext cx="10905065" cy="5571064"/>
          </a:xfrm>
          <a:prstGeom prst="rect">
            <a:avLst/>
          </a:prstGeom>
        </p:spPr>
      </p:pic>
      <p:sp>
        <p:nvSpPr>
          <p:cNvPr id="3" name="Rectangle 9">
            <a:extLst>
              <a:ext uri="{FF2B5EF4-FFF2-40B4-BE49-F238E27FC236}">
                <a16:creationId xmlns:a16="http://schemas.microsoft.com/office/drawing/2014/main" id="{6BBACE86-CADC-4464-B1A0-F86178804E0D}"/>
              </a:ext>
            </a:extLst>
          </p:cNvPr>
          <p:cNvSpPr>
            <a:spLocks noChangeArrowheads="1"/>
          </p:cNvSpPr>
          <p:nvPr/>
        </p:nvSpPr>
        <p:spPr bwMode="auto">
          <a:xfrm>
            <a:off x="643465" y="643463"/>
            <a:ext cx="10905064" cy="5571064"/>
          </a:xfrm>
          <a:prstGeom prst="rect">
            <a:avLst/>
          </a:prstGeom>
          <a:noFill/>
          <a:ln w="44450" cmpd="sng">
            <a:solidFill>
              <a:srgbClr val="C00000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20470272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8000">
        <p:split orient="vert"/>
      </p:transition>
    </mc:Choice>
    <mc:Fallback xmlns="">
      <p:transition spd="slow" advClick="0" advTm="8000">
        <p:split orient="vert"/>
      </p:transition>
    </mc:Fallback>
  </mc:AlternateContent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Obrázek 3">
            <a:extLst>
              <a:ext uri="{FF2B5EF4-FFF2-40B4-BE49-F238E27FC236}">
                <a16:creationId xmlns:a16="http://schemas.microsoft.com/office/drawing/2014/main" id="{969883DA-A2B2-14F8-EBD5-055AF376F867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95400" y="548680"/>
            <a:ext cx="10801200" cy="5832648"/>
          </a:xfrm>
          <a:prstGeom prst="rect">
            <a:avLst/>
          </a:prstGeom>
          <a:ln w="38100">
            <a:solidFill>
              <a:srgbClr val="C00000"/>
            </a:solidFill>
          </a:ln>
        </p:spPr>
      </p:pic>
    </p:spTree>
    <p:extLst>
      <p:ext uri="{BB962C8B-B14F-4D97-AF65-F5344CB8AC3E}">
        <p14:creationId xmlns:p14="http://schemas.microsoft.com/office/powerpoint/2010/main" val="411615027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Obrázek 1">
            <a:extLst>
              <a:ext uri="{FF2B5EF4-FFF2-40B4-BE49-F238E27FC236}">
                <a16:creationId xmlns:a16="http://schemas.microsoft.com/office/drawing/2014/main" id="{AE50CB2C-B8ED-4FE7-961C-6DE2046263F6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43465" y="643466"/>
            <a:ext cx="10905065" cy="5571065"/>
          </a:xfrm>
          <a:prstGeom prst="rect">
            <a:avLst/>
          </a:prstGeom>
        </p:spPr>
      </p:pic>
      <p:sp>
        <p:nvSpPr>
          <p:cNvPr id="3" name="Rectangle 9">
            <a:extLst>
              <a:ext uri="{FF2B5EF4-FFF2-40B4-BE49-F238E27FC236}">
                <a16:creationId xmlns:a16="http://schemas.microsoft.com/office/drawing/2014/main" id="{71CE3024-9B29-46F0-9C73-A27ED33440C3}"/>
              </a:ext>
            </a:extLst>
          </p:cNvPr>
          <p:cNvSpPr>
            <a:spLocks noChangeArrowheads="1"/>
          </p:cNvSpPr>
          <p:nvPr/>
        </p:nvSpPr>
        <p:spPr bwMode="auto">
          <a:xfrm>
            <a:off x="643465" y="643463"/>
            <a:ext cx="10905064" cy="5571065"/>
          </a:xfrm>
          <a:prstGeom prst="rect">
            <a:avLst/>
          </a:prstGeom>
          <a:noFill/>
          <a:ln w="44450" cmpd="sng">
            <a:solidFill>
              <a:srgbClr val="C00000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11432671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8000">
        <p:split orient="vert"/>
      </p:transition>
    </mc:Choice>
    <mc:Fallback xmlns="">
      <p:transition spd="slow" advClick="0" advTm="8000">
        <p:split orient="vert"/>
      </p:transition>
    </mc:Fallback>
  </mc:AlternateContent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Obrázek 3">
            <a:extLst>
              <a:ext uri="{FF2B5EF4-FFF2-40B4-BE49-F238E27FC236}">
                <a16:creationId xmlns:a16="http://schemas.microsoft.com/office/drawing/2014/main" id="{22993E51-CA50-4E99-915D-2FD4B134D9E7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43466" y="643466"/>
            <a:ext cx="10905065" cy="5571065"/>
          </a:xfrm>
          <a:prstGeom prst="rect">
            <a:avLst/>
          </a:prstGeom>
        </p:spPr>
      </p:pic>
      <p:sp>
        <p:nvSpPr>
          <p:cNvPr id="5" name="Rectangle 9">
            <a:extLst>
              <a:ext uri="{FF2B5EF4-FFF2-40B4-BE49-F238E27FC236}">
                <a16:creationId xmlns:a16="http://schemas.microsoft.com/office/drawing/2014/main" id="{D78D57E8-5732-4931-8D23-7C08A8668EE9}"/>
              </a:ext>
            </a:extLst>
          </p:cNvPr>
          <p:cNvSpPr>
            <a:spLocks noChangeArrowheads="1"/>
          </p:cNvSpPr>
          <p:nvPr/>
        </p:nvSpPr>
        <p:spPr bwMode="auto">
          <a:xfrm>
            <a:off x="643465" y="643463"/>
            <a:ext cx="10905064" cy="5571065"/>
          </a:xfrm>
          <a:prstGeom prst="rect">
            <a:avLst/>
          </a:prstGeom>
          <a:noFill/>
          <a:ln w="44450" cmpd="sng">
            <a:solidFill>
              <a:srgbClr val="C00000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64787468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8000">
        <p:split orient="vert"/>
      </p:transition>
    </mc:Choice>
    <mc:Fallback xmlns="">
      <p:transition spd="slow" advClick="0" advTm="8000">
        <p:split orient="vert"/>
      </p:transition>
    </mc:Fallback>
  </mc:AlternateContent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Obrázek 1">
            <a:extLst>
              <a:ext uri="{FF2B5EF4-FFF2-40B4-BE49-F238E27FC236}">
                <a16:creationId xmlns:a16="http://schemas.microsoft.com/office/drawing/2014/main" id="{135D7B14-8BB8-4769-8CAE-276E49D30671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43465" y="643466"/>
            <a:ext cx="10905065" cy="5571064"/>
          </a:xfrm>
          <a:prstGeom prst="rect">
            <a:avLst/>
          </a:prstGeom>
        </p:spPr>
      </p:pic>
      <p:sp>
        <p:nvSpPr>
          <p:cNvPr id="3" name="Rectangle 9">
            <a:extLst>
              <a:ext uri="{FF2B5EF4-FFF2-40B4-BE49-F238E27FC236}">
                <a16:creationId xmlns:a16="http://schemas.microsoft.com/office/drawing/2014/main" id="{F7403E2C-8F76-4E1C-9192-C3E5082E1518}"/>
              </a:ext>
            </a:extLst>
          </p:cNvPr>
          <p:cNvSpPr>
            <a:spLocks noChangeArrowheads="1"/>
          </p:cNvSpPr>
          <p:nvPr/>
        </p:nvSpPr>
        <p:spPr bwMode="auto">
          <a:xfrm>
            <a:off x="643465" y="643463"/>
            <a:ext cx="10905064" cy="5571064"/>
          </a:xfrm>
          <a:prstGeom prst="rect">
            <a:avLst/>
          </a:prstGeom>
          <a:noFill/>
          <a:ln w="44450" cmpd="sng">
            <a:solidFill>
              <a:srgbClr val="C00000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00006700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8000">
        <p:split orient="vert"/>
      </p:transition>
    </mc:Choice>
    <mc:Fallback xmlns="">
      <p:transition spd="slow" advClick="0" advTm="8000">
        <p:split orient="vert"/>
      </p:transition>
    </mc:Fallback>
  </mc:AlternateContent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Obrázek 1">
            <a:extLst>
              <a:ext uri="{FF2B5EF4-FFF2-40B4-BE49-F238E27FC236}">
                <a16:creationId xmlns:a16="http://schemas.microsoft.com/office/drawing/2014/main" id="{9AD4AA47-124A-451F-9A72-0612138993C9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89185" y="643466"/>
            <a:ext cx="10859345" cy="5571064"/>
          </a:xfrm>
          <a:prstGeom prst="rect">
            <a:avLst/>
          </a:prstGeom>
        </p:spPr>
      </p:pic>
      <p:sp>
        <p:nvSpPr>
          <p:cNvPr id="3" name="Rectangle 9">
            <a:extLst>
              <a:ext uri="{FF2B5EF4-FFF2-40B4-BE49-F238E27FC236}">
                <a16:creationId xmlns:a16="http://schemas.microsoft.com/office/drawing/2014/main" id="{39777A56-3EF9-439F-B84F-E8000064494C}"/>
              </a:ext>
            </a:extLst>
          </p:cNvPr>
          <p:cNvSpPr>
            <a:spLocks noChangeArrowheads="1"/>
          </p:cNvSpPr>
          <p:nvPr/>
        </p:nvSpPr>
        <p:spPr bwMode="auto">
          <a:xfrm>
            <a:off x="689183" y="643463"/>
            <a:ext cx="10859345" cy="5571064"/>
          </a:xfrm>
          <a:prstGeom prst="rect">
            <a:avLst/>
          </a:prstGeom>
          <a:noFill/>
          <a:ln w="44450" cmpd="sng">
            <a:solidFill>
              <a:srgbClr val="C00000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47266496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8000">
        <p:split orient="vert"/>
      </p:transition>
    </mc:Choice>
    <mc:Fallback xmlns="">
      <p:transition spd="slow" advClick="0" advTm="8000">
        <p:split orient="vert"/>
      </p:transition>
    </mc:Fallback>
  </mc:AlternateContent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Obrázek 1">
            <a:extLst>
              <a:ext uri="{FF2B5EF4-FFF2-40B4-BE49-F238E27FC236}">
                <a16:creationId xmlns:a16="http://schemas.microsoft.com/office/drawing/2014/main" id="{2025A4FB-7991-40CC-B7B9-EA56AFE32AF7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43465" y="643465"/>
            <a:ext cx="10905065" cy="5571065"/>
          </a:xfrm>
          <a:prstGeom prst="rect">
            <a:avLst/>
          </a:prstGeom>
        </p:spPr>
      </p:pic>
      <p:sp>
        <p:nvSpPr>
          <p:cNvPr id="3" name="Rectangle 9">
            <a:extLst>
              <a:ext uri="{FF2B5EF4-FFF2-40B4-BE49-F238E27FC236}">
                <a16:creationId xmlns:a16="http://schemas.microsoft.com/office/drawing/2014/main" id="{511D5411-A62B-4B85-BF55-5E5FBAEB6CDB}"/>
              </a:ext>
            </a:extLst>
          </p:cNvPr>
          <p:cNvSpPr>
            <a:spLocks noChangeArrowheads="1"/>
          </p:cNvSpPr>
          <p:nvPr/>
        </p:nvSpPr>
        <p:spPr bwMode="auto">
          <a:xfrm>
            <a:off x="643465" y="643463"/>
            <a:ext cx="10905064" cy="5571065"/>
          </a:xfrm>
          <a:prstGeom prst="rect">
            <a:avLst/>
          </a:prstGeom>
          <a:noFill/>
          <a:ln w="44450" cmpd="sng">
            <a:solidFill>
              <a:srgbClr val="C00000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89401435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Obrázek 2">
            <a:extLst>
              <a:ext uri="{FF2B5EF4-FFF2-40B4-BE49-F238E27FC236}">
                <a16:creationId xmlns:a16="http://schemas.microsoft.com/office/drawing/2014/main" id="{FADE43E3-8BA5-92E1-1405-1660F3B2375C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95400" y="571500"/>
            <a:ext cx="10801200" cy="5809828"/>
          </a:xfrm>
          <a:prstGeom prst="rect">
            <a:avLst/>
          </a:prstGeom>
          <a:ln w="38100">
            <a:solidFill>
              <a:srgbClr val="C00000"/>
            </a:solidFill>
          </a:ln>
        </p:spPr>
      </p:pic>
    </p:spTree>
    <p:extLst>
      <p:ext uri="{BB962C8B-B14F-4D97-AF65-F5344CB8AC3E}">
        <p14:creationId xmlns:p14="http://schemas.microsoft.com/office/powerpoint/2010/main" val="21813678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Obrázek 1">
            <a:extLst>
              <a:ext uri="{FF2B5EF4-FFF2-40B4-BE49-F238E27FC236}">
                <a16:creationId xmlns:a16="http://schemas.microsoft.com/office/drawing/2014/main" id="{09D1B2B4-CC37-4DCC-96C7-74714AC870DF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43466" y="643466"/>
            <a:ext cx="10905065" cy="5571065"/>
          </a:xfrm>
          <a:prstGeom prst="rect">
            <a:avLst/>
          </a:prstGeom>
        </p:spPr>
      </p:pic>
      <p:sp>
        <p:nvSpPr>
          <p:cNvPr id="3" name="Rectangle 9">
            <a:extLst>
              <a:ext uri="{FF2B5EF4-FFF2-40B4-BE49-F238E27FC236}">
                <a16:creationId xmlns:a16="http://schemas.microsoft.com/office/drawing/2014/main" id="{AC2FEB4F-307E-40E1-A64D-64D24F3052A4}"/>
              </a:ext>
            </a:extLst>
          </p:cNvPr>
          <p:cNvSpPr>
            <a:spLocks noChangeArrowheads="1"/>
          </p:cNvSpPr>
          <p:nvPr/>
        </p:nvSpPr>
        <p:spPr bwMode="auto">
          <a:xfrm>
            <a:off x="643465" y="643463"/>
            <a:ext cx="10905064" cy="5571065"/>
          </a:xfrm>
          <a:prstGeom prst="rect">
            <a:avLst/>
          </a:prstGeom>
          <a:noFill/>
          <a:ln w="44450" cmpd="sng">
            <a:solidFill>
              <a:srgbClr val="C00000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97866060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8000">
        <p:split orient="vert"/>
      </p:transition>
    </mc:Choice>
    <mc:Fallback xmlns="">
      <p:transition spd="slow" advClick="0" advTm="8000">
        <p:split orient="vert"/>
      </p:transition>
    </mc:Fallback>
  </mc:AlternateContent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Obrázek 1">
            <a:extLst>
              <a:ext uri="{FF2B5EF4-FFF2-40B4-BE49-F238E27FC236}">
                <a16:creationId xmlns:a16="http://schemas.microsoft.com/office/drawing/2014/main" id="{89C33D6E-A80C-4E2B-A4E2-99D2A8548CD5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43465" y="643466"/>
            <a:ext cx="10905065" cy="5571064"/>
          </a:xfrm>
          <a:prstGeom prst="rect">
            <a:avLst/>
          </a:prstGeom>
        </p:spPr>
      </p:pic>
      <p:sp>
        <p:nvSpPr>
          <p:cNvPr id="3" name="Rectangle 9">
            <a:extLst>
              <a:ext uri="{FF2B5EF4-FFF2-40B4-BE49-F238E27FC236}">
                <a16:creationId xmlns:a16="http://schemas.microsoft.com/office/drawing/2014/main" id="{11C65634-2ACC-41D6-8E0F-F3850D52E7AC}"/>
              </a:ext>
            </a:extLst>
          </p:cNvPr>
          <p:cNvSpPr>
            <a:spLocks noChangeArrowheads="1"/>
          </p:cNvSpPr>
          <p:nvPr/>
        </p:nvSpPr>
        <p:spPr bwMode="auto">
          <a:xfrm>
            <a:off x="643465" y="643463"/>
            <a:ext cx="10905064" cy="5571064"/>
          </a:xfrm>
          <a:prstGeom prst="rect">
            <a:avLst/>
          </a:prstGeom>
          <a:noFill/>
          <a:ln w="44450" cmpd="sng">
            <a:solidFill>
              <a:srgbClr val="C00000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401795997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8000">
        <p:split orient="vert"/>
      </p:transition>
    </mc:Choice>
    <mc:Fallback xmlns="">
      <p:transition spd="slow" advClick="0" advTm="8000">
        <p:split orient="vert"/>
      </p:transition>
    </mc:Fallback>
  </mc:AlternateContent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Obrázek 1">
            <a:extLst>
              <a:ext uri="{FF2B5EF4-FFF2-40B4-BE49-F238E27FC236}">
                <a16:creationId xmlns:a16="http://schemas.microsoft.com/office/drawing/2014/main" id="{F82A5A26-F16B-491C-AF53-3B2D005BC414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43466" y="643466"/>
            <a:ext cx="10905064" cy="5571064"/>
          </a:xfrm>
          <a:prstGeom prst="rect">
            <a:avLst/>
          </a:prstGeom>
        </p:spPr>
      </p:pic>
      <p:sp>
        <p:nvSpPr>
          <p:cNvPr id="3" name="Rectangle 9">
            <a:extLst>
              <a:ext uri="{FF2B5EF4-FFF2-40B4-BE49-F238E27FC236}">
                <a16:creationId xmlns:a16="http://schemas.microsoft.com/office/drawing/2014/main" id="{8E62848F-47AF-4CCF-AC6E-5393D5C6965E}"/>
              </a:ext>
            </a:extLst>
          </p:cNvPr>
          <p:cNvSpPr>
            <a:spLocks noChangeArrowheads="1"/>
          </p:cNvSpPr>
          <p:nvPr/>
        </p:nvSpPr>
        <p:spPr bwMode="auto">
          <a:xfrm>
            <a:off x="643465" y="643463"/>
            <a:ext cx="10905064" cy="5571064"/>
          </a:xfrm>
          <a:prstGeom prst="rect">
            <a:avLst/>
          </a:prstGeom>
          <a:noFill/>
          <a:ln w="44450" cmpd="sng">
            <a:solidFill>
              <a:srgbClr val="C00000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05253147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8000">
        <p:split orient="vert"/>
      </p:transition>
    </mc:Choice>
    <mc:Fallback xmlns="">
      <p:transition spd="slow" advClick="0" advTm="8000">
        <p:split orient="vert"/>
      </p:transition>
    </mc:Fallback>
  </mc:AlternateContent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Obrázek 1">
            <a:extLst>
              <a:ext uri="{FF2B5EF4-FFF2-40B4-BE49-F238E27FC236}">
                <a16:creationId xmlns:a16="http://schemas.microsoft.com/office/drawing/2014/main" id="{9475068F-17E6-4462-A168-CFA213EA54CD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43466" y="655825"/>
            <a:ext cx="10905064" cy="5558706"/>
          </a:xfrm>
          <a:prstGeom prst="rect">
            <a:avLst/>
          </a:prstGeom>
        </p:spPr>
      </p:pic>
      <p:sp>
        <p:nvSpPr>
          <p:cNvPr id="3" name="Rectangle 9">
            <a:extLst>
              <a:ext uri="{FF2B5EF4-FFF2-40B4-BE49-F238E27FC236}">
                <a16:creationId xmlns:a16="http://schemas.microsoft.com/office/drawing/2014/main" id="{895A1E01-34DD-4091-9315-CE6E143275BF}"/>
              </a:ext>
            </a:extLst>
          </p:cNvPr>
          <p:cNvSpPr>
            <a:spLocks noChangeArrowheads="1"/>
          </p:cNvSpPr>
          <p:nvPr/>
        </p:nvSpPr>
        <p:spPr bwMode="auto">
          <a:xfrm>
            <a:off x="643465" y="628223"/>
            <a:ext cx="10905064" cy="5558706"/>
          </a:xfrm>
          <a:prstGeom prst="rect">
            <a:avLst/>
          </a:prstGeom>
          <a:noFill/>
          <a:ln w="44450" cmpd="sng">
            <a:solidFill>
              <a:srgbClr val="C00000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47971485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8000">
        <p:split orient="vert"/>
      </p:transition>
    </mc:Choice>
    <mc:Fallback xmlns="">
      <p:transition spd="slow" advClick="0" advTm="8000">
        <p:split orient="vert"/>
      </p:transition>
    </mc:Fallback>
  </mc:AlternateContent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Obrázek 1">
            <a:extLst>
              <a:ext uri="{FF2B5EF4-FFF2-40B4-BE49-F238E27FC236}">
                <a16:creationId xmlns:a16="http://schemas.microsoft.com/office/drawing/2014/main" id="{6BD89C1C-4B5D-4520-BF73-E39975EC13FF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43465" y="643466"/>
            <a:ext cx="10905065" cy="5571065"/>
          </a:xfrm>
          <a:prstGeom prst="rect">
            <a:avLst/>
          </a:prstGeom>
        </p:spPr>
      </p:pic>
      <p:sp>
        <p:nvSpPr>
          <p:cNvPr id="3" name="Rectangle 9">
            <a:extLst>
              <a:ext uri="{FF2B5EF4-FFF2-40B4-BE49-F238E27FC236}">
                <a16:creationId xmlns:a16="http://schemas.microsoft.com/office/drawing/2014/main" id="{9BB441BB-1012-4CF6-BBE6-86B4180BDCD8}"/>
              </a:ext>
            </a:extLst>
          </p:cNvPr>
          <p:cNvSpPr>
            <a:spLocks noChangeArrowheads="1"/>
          </p:cNvSpPr>
          <p:nvPr/>
        </p:nvSpPr>
        <p:spPr bwMode="auto">
          <a:xfrm>
            <a:off x="643465" y="643463"/>
            <a:ext cx="10905064" cy="5571065"/>
          </a:xfrm>
          <a:prstGeom prst="rect">
            <a:avLst/>
          </a:prstGeom>
          <a:noFill/>
          <a:ln w="44450" cmpd="sng">
            <a:solidFill>
              <a:srgbClr val="C00000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73125921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8000">
        <p:split orient="vert"/>
      </p:transition>
    </mc:Choice>
    <mc:Fallback xmlns="">
      <p:transition spd="slow" advClick="0" advTm="8000">
        <p:split orient="vert"/>
      </p:transition>
    </mc:Fallback>
  </mc:AlternateContent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Obdélník 4">
            <a:extLst>
              <a:ext uri="{FF2B5EF4-FFF2-40B4-BE49-F238E27FC236}">
                <a16:creationId xmlns:a16="http://schemas.microsoft.com/office/drawing/2014/main" id="{8F3EFDC3-BCA9-BB66-CA44-30B62C4F60C6}"/>
              </a:ext>
            </a:extLst>
          </p:cNvPr>
          <p:cNvSpPr/>
          <p:nvPr/>
        </p:nvSpPr>
        <p:spPr>
          <a:xfrm>
            <a:off x="-1" y="6192196"/>
            <a:ext cx="12178145" cy="646331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 dirty="0"/>
          </a:p>
        </p:txBody>
      </p:sp>
      <p:sp>
        <p:nvSpPr>
          <p:cNvPr id="6" name="Obdélník 5">
            <a:extLst>
              <a:ext uri="{FF2B5EF4-FFF2-40B4-BE49-F238E27FC236}">
                <a16:creationId xmlns:a16="http://schemas.microsoft.com/office/drawing/2014/main" id="{118EE88F-32BA-2899-CF48-823869FA1A6C}"/>
              </a:ext>
            </a:extLst>
          </p:cNvPr>
          <p:cNvSpPr/>
          <p:nvPr/>
        </p:nvSpPr>
        <p:spPr>
          <a:xfrm>
            <a:off x="191344" y="6283716"/>
            <a:ext cx="11986800" cy="461665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  <a:scene3d>
              <a:camera prst="orthographicFront"/>
              <a:lightRig rig="flat" dir="tl">
                <a:rot lat="0" lon="0" rev="6600000"/>
              </a:lightRig>
            </a:scene3d>
            <a:sp3d extrusionH="25400" contourW="8890">
              <a:bevelT w="38100" h="31750"/>
              <a:contourClr>
                <a:schemeClr val="accent2">
                  <a:shade val="75000"/>
                </a:schemeClr>
              </a:contourClr>
            </a:sp3d>
          </a:bodyPr>
          <a:lstStyle/>
          <a:p>
            <a:pPr algn="ctr"/>
            <a:r>
              <a:rPr lang="cs-CZ" sz="2400" b="1" cap="none" spc="0" dirty="0" err="1">
                <a:ln w="11430"/>
                <a:solidFill>
                  <a:srgbClr val="FF0000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</a:rPr>
              <a:t>Thanks</a:t>
            </a:r>
            <a:r>
              <a:rPr lang="cs-CZ" sz="2400" b="1" cap="none" spc="0" dirty="0">
                <a:ln w="11430"/>
                <a:solidFill>
                  <a:srgbClr val="FF0000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</a:rPr>
              <a:t> </a:t>
            </a:r>
            <a:r>
              <a:rPr lang="cs-CZ" sz="2400" b="1" cap="none" spc="0" dirty="0" err="1">
                <a:ln w="11430"/>
                <a:solidFill>
                  <a:srgbClr val="FF0000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</a:rPr>
              <a:t>for</a:t>
            </a:r>
            <a:r>
              <a:rPr lang="cs-CZ" sz="2400" b="1" cap="none" spc="0" dirty="0">
                <a:ln w="11430"/>
                <a:solidFill>
                  <a:srgbClr val="FF0000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</a:rPr>
              <a:t> </a:t>
            </a:r>
            <a:r>
              <a:rPr lang="cs-CZ" sz="2400" b="1" cap="none" spc="0" dirty="0" err="1">
                <a:ln w="11430"/>
                <a:solidFill>
                  <a:srgbClr val="FF0000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</a:rPr>
              <a:t>visiting</a:t>
            </a:r>
            <a:r>
              <a:rPr lang="cs-CZ" sz="2400" b="1" cap="none" spc="0" dirty="0">
                <a:ln w="11430"/>
                <a:solidFill>
                  <a:srgbClr val="FF0000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</a:rPr>
              <a:t>                                                                                       </a:t>
            </a:r>
            <a:r>
              <a:rPr lang="cs-CZ" sz="2400" b="1" cap="none" spc="0" dirty="0" err="1">
                <a:ln w="11430"/>
                <a:solidFill>
                  <a:srgbClr val="FF0000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</a:rPr>
              <a:t>Merci</a:t>
            </a:r>
            <a:r>
              <a:rPr lang="cs-CZ" sz="2400" b="1" cap="none" spc="0" dirty="0">
                <a:ln w="11430"/>
                <a:solidFill>
                  <a:srgbClr val="FF0000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</a:rPr>
              <a:t> de </a:t>
            </a:r>
            <a:r>
              <a:rPr lang="cs-CZ" sz="2400" b="1" cap="none" spc="0" dirty="0" err="1">
                <a:ln w="11430"/>
                <a:solidFill>
                  <a:srgbClr val="FF0000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</a:rPr>
              <a:t>votre</a:t>
            </a:r>
            <a:r>
              <a:rPr lang="cs-CZ" sz="2400" b="1" cap="none" spc="0" dirty="0">
                <a:ln w="11430"/>
                <a:solidFill>
                  <a:srgbClr val="FF0000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</a:rPr>
              <a:t>  </a:t>
            </a:r>
            <a:r>
              <a:rPr lang="cs-CZ" sz="2400" b="1" cap="none" spc="0" dirty="0" err="1">
                <a:ln w="11430"/>
                <a:solidFill>
                  <a:srgbClr val="FF0000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</a:rPr>
              <a:t>visite</a:t>
            </a:r>
            <a:endParaRPr lang="cs-CZ" sz="2400" b="1" cap="none" spc="0" dirty="0">
              <a:ln w="11430"/>
              <a:solidFill>
                <a:srgbClr val="FF0000"/>
              </a:solidFill>
              <a:effectLst>
                <a:outerShdw blurRad="50800" dist="39000" dir="5460000" algn="tl">
                  <a:srgbClr val="000000">
                    <a:alpha val="38000"/>
                  </a:srgbClr>
                </a:outerShdw>
              </a:effectLst>
            </a:endParaRPr>
          </a:p>
        </p:txBody>
      </p:sp>
      <p:sp>
        <p:nvSpPr>
          <p:cNvPr id="7" name="Obdélník 6">
            <a:extLst>
              <a:ext uri="{FF2B5EF4-FFF2-40B4-BE49-F238E27FC236}">
                <a16:creationId xmlns:a16="http://schemas.microsoft.com/office/drawing/2014/main" id="{F3B927C9-00FD-96BA-AF23-ED3D847DF44C}"/>
              </a:ext>
            </a:extLst>
          </p:cNvPr>
          <p:cNvSpPr/>
          <p:nvPr/>
        </p:nvSpPr>
        <p:spPr>
          <a:xfrm>
            <a:off x="-312712" y="6186579"/>
            <a:ext cx="12601400" cy="584775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  <a:scene3d>
              <a:camera prst="orthographicFront"/>
              <a:lightRig rig="flat" dir="tl">
                <a:rot lat="0" lon="0" rev="6600000"/>
              </a:lightRig>
            </a:scene3d>
            <a:sp3d extrusionH="25400" contourW="8890">
              <a:bevelT w="38100" h="31750"/>
              <a:contourClr>
                <a:schemeClr val="accent2">
                  <a:shade val="75000"/>
                </a:schemeClr>
              </a:contourClr>
            </a:sp3d>
          </a:bodyPr>
          <a:lstStyle/>
          <a:p>
            <a:pPr algn="ctr"/>
            <a:r>
              <a:rPr lang="cs-CZ" sz="3200" b="1" cap="none" spc="0" dirty="0">
                <a:ln w="11430"/>
                <a:solidFill>
                  <a:srgbClr val="FF0000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</a:rPr>
              <a:t>www.yatata-blog.eu</a:t>
            </a:r>
          </a:p>
        </p:txBody>
      </p:sp>
      <p:pic>
        <p:nvPicPr>
          <p:cNvPr id="3" name="Obrázek 2">
            <a:extLst>
              <a:ext uri="{FF2B5EF4-FFF2-40B4-BE49-F238E27FC236}">
                <a16:creationId xmlns:a16="http://schemas.microsoft.com/office/drawing/2014/main" id="{88A123EE-8614-16B4-7989-C7C12BE47E0C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95400" y="548679"/>
            <a:ext cx="10801200" cy="5637900"/>
          </a:xfrm>
          <a:prstGeom prst="rect">
            <a:avLst/>
          </a:prstGeom>
          <a:ln w="38100">
            <a:solidFill>
              <a:srgbClr val="C00000"/>
            </a:solidFill>
          </a:ln>
        </p:spPr>
      </p:pic>
      <p:sp>
        <p:nvSpPr>
          <p:cNvPr id="4" name="Obdélník 3">
            <a:extLst>
              <a:ext uri="{FF2B5EF4-FFF2-40B4-BE49-F238E27FC236}">
                <a16:creationId xmlns:a16="http://schemas.microsoft.com/office/drawing/2014/main" id="{F3D87F70-3870-5547-1AC3-E123739D8F1B}"/>
              </a:ext>
            </a:extLst>
          </p:cNvPr>
          <p:cNvSpPr/>
          <p:nvPr/>
        </p:nvSpPr>
        <p:spPr>
          <a:xfrm>
            <a:off x="6528048" y="614253"/>
            <a:ext cx="3404592" cy="1754326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  <a:scene3d>
              <a:camera prst="orthographicFront"/>
              <a:lightRig rig="flat" dir="tl">
                <a:rot lat="0" lon="0" rev="6600000"/>
              </a:lightRig>
            </a:scene3d>
            <a:sp3d extrusionH="25400" contourW="8890">
              <a:bevelT w="38100" h="31750"/>
              <a:contourClr>
                <a:schemeClr val="accent2">
                  <a:shade val="75000"/>
                </a:schemeClr>
              </a:contourClr>
            </a:sp3d>
          </a:bodyPr>
          <a:lstStyle/>
          <a:p>
            <a:pPr algn="ctr"/>
            <a:r>
              <a:rPr lang="cs-CZ" sz="3600" b="1" cap="none" spc="0" dirty="0">
                <a:ln w="11430"/>
                <a:solidFill>
                  <a:srgbClr val="002060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</a:rPr>
              <a:t>Have </a:t>
            </a:r>
          </a:p>
          <a:p>
            <a:pPr algn="ctr"/>
            <a:r>
              <a:rPr lang="cs-CZ" sz="3600" b="1" cap="none" spc="0" dirty="0">
                <a:ln w="11430"/>
                <a:solidFill>
                  <a:srgbClr val="002060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</a:rPr>
              <a:t>a nice</a:t>
            </a:r>
          </a:p>
          <a:p>
            <a:pPr algn="ctr"/>
            <a:r>
              <a:rPr lang="cs-CZ" sz="3600" b="1" cap="none" spc="0" dirty="0">
                <a:ln w="11430"/>
                <a:solidFill>
                  <a:srgbClr val="002060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</a:rPr>
              <a:t> </a:t>
            </a:r>
            <a:r>
              <a:rPr lang="cs-CZ" sz="3600" b="1" cap="none" spc="0" dirty="0" err="1">
                <a:ln w="11430"/>
                <a:solidFill>
                  <a:srgbClr val="002060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</a:rPr>
              <a:t>day</a:t>
            </a:r>
            <a:endParaRPr lang="cs-CZ" sz="3600" b="1" cap="none" spc="0" dirty="0">
              <a:ln w="11430"/>
              <a:solidFill>
                <a:srgbClr val="002060"/>
              </a:solidFill>
              <a:effectLst>
                <a:outerShdw blurRad="50800" dist="39000" dir="5460000" algn="tl">
                  <a:srgbClr val="000000">
                    <a:alpha val="38000"/>
                  </a:srgbClr>
                </a:outerShdw>
              </a:effectLst>
            </a:endParaRPr>
          </a:p>
        </p:txBody>
      </p:sp>
    </p:spTree>
    <p:extLst>
      <p:ext uri="{BB962C8B-B14F-4D97-AF65-F5344CB8AC3E}">
        <p14:creationId xmlns:p14="http://schemas.microsoft.com/office/powerpoint/2010/main" val="391996546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>
        <p:split orient="vert"/>
      </p:transition>
    </mc:Choice>
    <mc:Fallback xmlns="">
      <p:transition spd="slow" advClick="0">
        <p:split orient="vert"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16" fill="hold" nodeType="after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20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20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2000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2500"/>
                            </p:stCondLst>
                            <p:childTnLst>
                              <p:par>
                                <p:cTn id="11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" dur="2000" fill="hold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2000" fill="hold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5" dur="2000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4500"/>
                            </p:stCondLst>
                            <p:childTnLst>
                              <p:par>
                                <p:cTn id="17" presetID="53" presetClass="entr" presetSubtype="16" fill="hold" nodeType="after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9" dur="1000" fill="hold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1000" fill="hold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1" dur="1000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2" fill="hold">
                            <p:stCondLst>
                              <p:cond delay="6000"/>
                            </p:stCondLst>
                            <p:childTnLst>
                              <p:par>
                                <p:cTn id="23" presetID="53" presetClass="entr" presetSubtype="16" fill="hold" nodeType="after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5" dur="1000" fill="hold"/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1000" fill="hold"/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7" dur="1000"/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8" fill="hold">
                            <p:stCondLst>
                              <p:cond delay="7500"/>
                            </p:stCondLst>
                            <p:childTnLst>
                              <p:par>
                                <p:cTn id="29" presetID="53" presetClass="entr" presetSubtype="16" fill="hold" nodeType="after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1" dur="1000" fill="hold"/>
                                        <p:tgtEl>
                                          <p:spTgt spid="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" dur="1000" fill="hold"/>
                                        <p:tgtEl>
                                          <p:spTgt spid="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3" dur="1000"/>
                                        <p:tgtEl>
                                          <p:spTgt spid="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theme/theme1.xml><?xml version="1.0" encoding="utf-8"?>
<a:theme xmlns:a="http://schemas.openxmlformats.org/drawingml/2006/main" name="Country melodie 4">
  <a:themeElements>
    <a:clrScheme name="Motiv 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Motiv 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Motiv 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Office Theme</Template>
  <TotalTime>529</TotalTime>
  <Words>43</Words>
  <Application>Microsoft Office PowerPoint</Application>
  <PresentationFormat>Širokoúhlá obrazovka</PresentationFormat>
  <Paragraphs>12</Paragraphs>
  <Slides>32</Slides>
  <Notes>0</Notes>
  <HiddenSlides>0</HiddenSlides>
  <MMClips>0</MMClips>
  <ScaleCrop>false</ScaleCrop>
  <HeadingPairs>
    <vt:vector size="6" baseType="variant">
      <vt:variant>
        <vt:lpstr>Použitá písma</vt:lpstr>
      </vt:variant>
      <vt:variant>
        <vt:i4>2</vt:i4>
      </vt:variant>
      <vt:variant>
        <vt:lpstr>Motiv</vt:lpstr>
      </vt:variant>
      <vt:variant>
        <vt:i4>1</vt:i4>
      </vt:variant>
      <vt:variant>
        <vt:lpstr>Nadpisy snímků</vt:lpstr>
      </vt:variant>
      <vt:variant>
        <vt:i4>32</vt:i4>
      </vt:variant>
    </vt:vector>
  </HeadingPairs>
  <TitlesOfParts>
    <vt:vector size="35" baseType="lpstr">
      <vt:lpstr>Arial</vt:lpstr>
      <vt:lpstr>Times New Roman</vt:lpstr>
      <vt:lpstr>Country melodie 4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Prezentace aplikace PowerPoint</dc:title>
  <dc:creator>Jan Yatata</dc:creator>
  <cp:lastModifiedBy>Jan Yatata</cp:lastModifiedBy>
  <cp:revision>152</cp:revision>
  <dcterms:created xsi:type="dcterms:W3CDTF">2020-02-21T13:54:42Z</dcterms:created>
  <dcterms:modified xsi:type="dcterms:W3CDTF">2024-05-07T12:18:41Z</dcterms:modified>
</cp:coreProperties>
</file>