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295" r:id="rId2"/>
    <p:sldId id="287" r:id="rId3"/>
    <p:sldId id="299" r:id="rId4"/>
    <p:sldId id="297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Z69ZXSEsxbZqc5mGBQFvw==" hashData="HKWYFIQ/Dmsu2rcQmWG0/5hPzI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D82"/>
    <a:srgbClr val="FF9801"/>
    <a:srgbClr val="644C00"/>
    <a:srgbClr val="FFA52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98" autoAdjust="0"/>
    <p:restoredTop sz="94660"/>
  </p:normalViewPr>
  <p:slideViewPr>
    <p:cSldViewPr>
      <p:cViewPr>
        <p:scale>
          <a:sx n="75" d="100"/>
          <a:sy n="75" d="100"/>
        </p:scale>
        <p:origin x="-1896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1E5FB4-E829-4A0B-B0AB-68811582D058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A5370A-2D14-4EAF-AE0F-DBDA3E2237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6887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04803-9423-44C2-A5AB-10EC2ABE7B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180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B60D2-89AC-4C9A-8C1B-AE351BFB8A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208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127D3-9062-497B-9845-63D7D8A2E2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6221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F9EA2-57CE-40BC-9E2D-CCC9F2B494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4422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A8D91-D98F-4F15-8028-10541633B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8723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3E965-BEFE-479E-91F0-E6B650DEDE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347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550BD-C25B-489B-87A5-C5933C0CB8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3833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0DCB3-719F-4E4C-B6AD-656FC9B285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668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A132-A959-45D2-A006-106F95E3BF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0435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AC58B-CB10-4E25-9AE1-8DBEF26B2E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8851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B2111-C000-4697-8245-85F1B860B2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1955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83">
              <a:schemeClr val="tx1"/>
            </a:gs>
            <a:gs pos="92000">
              <a:schemeClr val="accent4">
                <a:lumMod val="10000"/>
              </a:schemeClr>
            </a:gs>
            <a:gs pos="82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4720E1-9BCE-42C7-8F03-6CC7E4DD4A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openxmlformats.org/officeDocument/2006/relationships/audio" Target="../media/audio6.bin"/><Relationship Id="rId26" Type="http://schemas.openxmlformats.org/officeDocument/2006/relationships/audio" Target="../media/audio10.bin"/><Relationship Id="rId39" Type="http://schemas.openxmlformats.org/officeDocument/2006/relationships/image" Target="../media/image36.jpeg"/><Relationship Id="rId21" Type="http://schemas.openxmlformats.org/officeDocument/2006/relationships/image" Target="../media/image27.jpeg"/><Relationship Id="rId34" Type="http://schemas.openxmlformats.org/officeDocument/2006/relationships/audio" Target="../media/audio14.bin"/><Relationship Id="rId42" Type="http://schemas.openxmlformats.org/officeDocument/2006/relationships/audio" Target="../media/audio18.bin"/><Relationship Id="rId47" Type="http://schemas.openxmlformats.org/officeDocument/2006/relationships/image" Target="../media/image40.jpeg"/><Relationship Id="rId50" Type="http://schemas.openxmlformats.org/officeDocument/2006/relationships/audio" Target="../media/audio22.bin"/><Relationship Id="rId55" Type="http://schemas.openxmlformats.org/officeDocument/2006/relationships/audio" Target="../media/audio25.bin"/><Relationship Id="rId63" Type="http://schemas.openxmlformats.org/officeDocument/2006/relationships/audio" Target="../media/audio32.bin"/><Relationship Id="rId68" Type="http://schemas.openxmlformats.org/officeDocument/2006/relationships/audio" Target="../media/audio37.bin"/><Relationship Id="rId76" Type="http://schemas.openxmlformats.org/officeDocument/2006/relationships/audio" Target="../media/audio43.bin"/><Relationship Id="rId84" Type="http://schemas.openxmlformats.org/officeDocument/2006/relationships/image" Target="../media/image51.png"/><Relationship Id="rId89" Type="http://schemas.openxmlformats.org/officeDocument/2006/relationships/image" Target="../media/image56.jpeg"/><Relationship Id="rId7" Type="http://schemas.openxmlformats.org/officeDocument/2006/relationships/image" Target="../media/image18.gif"/><Relationship Id="rId71" Type="http://schemas.openxmlformats.org/officeDocument/2006/relationships/audio" Target="../media/audio40.bin"/><Relationship Id="rId92" Type="http://schemas.openxmlformats.org/officeDocument/2006/relationships/image" Target="../media/image59.png"/><Relationship Id="rId2" Type="http://schemas.openxmlformats.org/officeDocument/2006/relationships/image" Target="../media/image14.png"/><Relationship Id="rId16" Type="http://schemas.openxmlformats.org/officeDocument/2006/relationships/audio" Target="../media/audio5.bin"/><Relationship Id="rId29" Type="http://schemas.openxmlformats.org/officeDocument/2006/relationships/image" Target="../media/image31.jpeg"/><Relationship Id="rId11" Type="http://schemas.openxmlformats.org/officeDocument/2006/relationships/image" Target="../media/image22.gif"/><Relationship Id="rId24" Type="http://schemas.openxmlformats.org/officeDocument/2006/relationships/audio" Target="../media/audio9.bin"/><Relationship Id="rId32" Type="http://schemas.openxmlformats.org/officeDocument/2006/relationships/audio" Target="../media/audio13.bin"/><Relationship Id="rId37" Type="http://schemas.openxmlformats.org/officeDocument/2006/relationships/image" Target="../media/image35.jpeg"/><Relationship Id="rId40" Type="http://schemas.openxmlformats.org/officeDocument/2006/relationships/audio" Target="../media/audio17.bin"/><Relationship Id="rId45" Type="http://schemas.openxmlformats.org/officeDocument/2006/relationships/image" Target="../media/image39.jpeg"/><Relationship Id="rId53" Type="http://schemas.openxmlformats.org/officeDocument/2006/relationships/audio" Target="../media/audio23.bin"/><Relationship Id="rId58" Type="http://schemas.openxmlformats.org/officeDocument/2006/relationships/audio" Target="../media/audio27.bin"/><Relationship Id="rId66" Type="http://schemas.openxmlformats.org/officeDocument/2006/relationships/audio" Target="../media/audio35.bin"/><Relationship Id="rId74" Type="http://schemas.openxmlformats.org/officeDocument/2006/relationships/image" Target="../media/image45.jpeg"/><Relationship Id="rId79" Type="http://schemas.microsoft.com/office/2007/relationships/hdphoto" Target="../media/hdphoto1.wdp"/><Relationship Id="rId87" Type="http://schemas.openxmlformats.org/officeDocument/2006/relationships/image" Target="../media/image54.png"/><Relationship Id="rId5" Type="http://schemas.openxmlformats.org/officeDocument/2006/relationships/image" Target="../media/image17.gif"/><Relationship Id="rId61" Type="http://schemas.openxmlformats.org/officeDocument/2006/relationships/audio" Target="../media/audio30.bin"/><Relationship Id="rId82" Type="http://schemas.microsoft.com/office/2007/relationships/hdphoto" Target="../media/hdphoto2.wdp"/><Relationship Id="rId90" Type="http://schemas.openxmlformats.org/officeDocument/2006/relationships/image" Target="../media/image57.png"/><Relationship Id="rId19" Type="http://schemas.openxmlformats.org/officeDocument/2006/relationships/image" Target="../media/image26.jpeg"/><Relationship Id="rId14" Type="http://schemas.openxmlformats.org/officeDocument/2006/relationships/audio" Target="../media/audio4.bin"/><Relationship Id="rId22" Type="http://schemas.openxmlformats.org/officeDocument/2006/relationships/audio" Target="../media/audio8.bin"/><Relationship Id="rId27" Type="http://schemas.openxmlformats.org/officeDocument/2006/relationships/image" Target="../media/image30.jpeg"/><Relationship Id="rId30" Type="http://schemas.openxmlformats.org/officeDocument/2006/relationships/audio" Target="../media/audio12.bin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21.bin"/><Relationship Id="rId56" Type="http://schemas.openxmlformats.org/officeDocument/2006/relationships/audio" Target="../media/audio26.bin"/><Relationship Id="rId64" Type="http://schemas.openxmlformats.org/officeDocument/2006/relationships/audio" Target="../media/audio33.bin"/><Relationship Id="rId69" Type="http://schemas.openxmlformats.org/officeDocument/2006/relationships/audio" Target="../media/audio38.bin"/><Relationship Id="rId77" Type="http://schemas.openxmlformats.org/officeDocument/2006/relationships/image" Target="../media/image46.jpeg"/><Relationship Id="rId8" Type="http://schemas.openxmlformats.org/officeDocument/2006/relationships/image" Target="../media/image19.png"/><Relationship Id="rId51" Type="http://schemas.openxmlformats.org/officeDocument/2006/relationships/image" Target="../media/image42.jpeg"/><Relationship Id="rId72" Type="http://schemas.openxmlformats.org/officeDocument/2006/relationships/audio" Target="../media/audio41.bin"/><Relationship Id="rId80" Type="http://schemas.openxmlformats.org/officeDocument/2006/relationships/image" Target="../media/image48.gif"/><Relationship Id="rId85" Type="http://schemas.openxmlformats.org/officeDocument/2006/relationships/image" Target="../media/image52.png"/><Relationship Id="rId3" Type="http://schemas.openxmlformats.org/officeDocument/2006/relationships/image" Target="../media/image15.png"/><Relationship Id="rId12" Type="http://schemas.openxmlformats.org/officeDocument/2006/relationships/audio" Target="../media/audio3.bin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6.bin"/><Relationship Id="rId46" Type="http://schemas.openxmlformats.org/officeDocument/2006/relationships/audio" Target="../media/audio20.bin"/><Relationship Id="rId59" Type="http://schemas.openxmlformats.org/officeDocument/2006/relationships/audio" Target="../media/audio28.bin"/><Relationship Id="rId67" Type="http://schemas.openxmlformats.org/officeDocument/2006/relationships/audio" Target="../media/audio36.bin"/><Relationship Id="rId20" Type="http://schemas.openxmlformats.org/officeDocument/2006/relationships/audio" Target="../media/audio7.bin"/><Relationship Id="rId41" Type="http://schemas.openxmlformats.org/officeDocument/2006/relationships/image" Target="../media/image37.jpeg"/><Relationship Id="rId54" Type="http://schemas.openxmlformats.org/officeDocument/2006/relationships/audio" Target="../media/audio24.bin"/><Relationship Id="rId62" Type="http://schemas.openxmlformats.org/officeDocument/2006/relationships/audio" Target="../media/audio31.bin"/><Relationship Id="rId70" Type="http://schemas.openxmlformats.org/officeDocument/2006/relationships/audio" Target="../media/audio39.bin"/><Relationship Id="rId75" Type="http://schemas.openxmlformats.org/officeDocument/2006/relationships/image" Target="../media/image6.gif"/><Relationship Id="rId83" Type="http://schemas.openxmlformats.org/officeDocument/2006/relationships/image" Target="../media/image50.png"/><Relationship Id="rId88" Type="http://schemas.openxmlformats.org/officeDocument/2006/relationships/image" Target="../media/image55.jpeg"/><Relationship Id="rId91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1.bin"/><Relationship Id="rId36" Type="http://schemas.openxmlformats.org/officeDocument/2006/relationships/audio" Target="../media/audio15.bin"/><Relationship Id="rId49" Type="http://schemas.openxmlformats.org/officeDocument/2006/relationships/image" Target="../media/image41.jpeg"/><Relationship Id="rId57" Type="http://schemas.openxmlformats.org/officeDocument/2006/relationships/image" Target="../media/image44.jpeg"/><Relationship Id="rId10" Type="http://schemas.openxmlformats.org/officeDocument/2006/relationships/image" Target="../media/image21.gif"/><Relationship Id="rId31" Type="http://schemas.openxmlformats.org/officeDocument/2006/relationships/image" Target="../media/image32.jpeg"/><Relationship Id="rId44" Type="http://schemas.openxmlformats.org/officeDocument/2006/relationships/audio" Target="../media/audio19.bin"/><Relationship Id="rId52" Type="http://schemas.openxmlformats.org/officeDocument/2006/relationships/image" Target="../media/image43.gif"/><Relationship Id="rId60" Type="http://schemas.openxmlformats.org/officeDocument/2006/relationships/audio" Target="../media/audio29.bin"/><Relationship Id="rId65" Type="http://schemas.openxmlformats.org/officeDocument/2006/relationships/audio" Target="../media/audio34.bin"/><Relationship Id="rId73" Type="http://schemas.openxmlformats.org/officeDocument/2006/relationships/audio" Target="../media/audio42.bin"/><Relationship Id="rId78" Type="http://schemas.openxmlformats.org/officeDocument/2006/relationships/image" Target="../media/image47.png"/><Relationship Id="rId81" Type="http://schemas.openxmlformats.org/officeDocument/2006/relationships/image" Target="../media/image49.png"/><Relationship Id="rId86" Type="http://schemas.openxmlformats.org/officeDocument/2006/relationships/image" Target="../media/image53.jpeg"/><Relationship Id="rId4" Type="http://schemas.openxmlformats.org/officeDocument/2006/relationships/image" Target="../media/image16.gif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acance.wav">
            <a:hlinkClick r:id="" action="ppaction://media"/>
          </p:cNvPr>
          <p:cNvPicPr>
            <a:picLocks noRot="1" noChangeAspect="1"/>
          </p:cNvPicPr>
          <p:nvPr>
            <a:wavAudioFile r:embed="rId1" name="vacanc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2D8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23" y="30958"/>
            <a:ext cx="8989742" cy="674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002772.wav">
            <a:hlinkClick r:id="" action="ppaction://media"/>
          </p:cNvPr>
          <p:cNvPicPr>
            <a:picLocks noRot="1" noChangeAspect="1"/>
          </p:cNvPicPr>
          <p:nvPr>
            <a:wavAudioFile r:embed="rId2" name="100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christelle\Desktop\2016-01-26_17h52_33.pn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2D8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692696"/>
            <a:ext cx="734481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68" y="6122945"/>
            <a:ext cx="789781" cy="268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713" y="1476375"/>
            <a:ext cx="401637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 bwMode="auto">
          <a:xfrm>
            <a:off x="1187625" y="836712"/>
            <a:ext cx="6840760" cy="5040560"/>
          </a:xfrm>
          <a:prstGeom prst="frame">
            <a:avLst>
              <a:gd name="adj1" fmla="val 347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sp>
        <p:nvSpPr>
          <p:cNvPr id="14" name="Ellipse 13"/>
          <p:cNvSpPr/>
          <p:nvPr/>
        </p:nvSpPr>
        <p:spPr bwMode="auto">
          <a:xfrm>
            <a:off x="5110162" y="2752725"/>
            <a:ext cx="1387475" cy="135255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570" y="1381837"/>
            <a:ext cx="4289941" cy="3950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3652590" cy="3652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2D8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23" y="30958"/>
            <a:ext cx="8989742" cy="674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44" y="11097"/>
            <a:ext cx="9158844" cy="684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" descr="C:\Users\christelle\Desktop\Animationggggg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75" y="836613"/>
            <a:ext cx="7069138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345125" y="1709340"/>
            <a:ext cx="5760640" cy="33855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>
              <a:defRPr/>
            </a:pPr>
            <a:endParaRPr lang="fr-FR" sz="1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Les Grandes Vacances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12 - Pension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Bosquier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13 -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14 - Feu de camp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15 - Cauchemar pop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16 - Drague Anglaise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se marie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17 -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18 - Le Gendarme au Byblos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19 - Valse de la séduction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20 - Cours de danse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21 - Le Gendarme pop</a:t>
            </a:r>
          </a:p>
          <a:p>
            <a:pPr algn="ctr" rtl="1">
              <a:defRPr/>
            </a:pPr>
            <a:r>
              <a:rPr lang="fr-FR" sz="1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</p:txBody>
      </p:sp>
      <p:sp>
        <p:nvSpPr>
          <p:cNvPr id="5" name="Cadre 4"/>
          <p:cNvSpPr/>
          <p:nvPr/>
        </p:nvSpPr>
        <p:spPr bwMode="auto">
          <a:xfrm>
            <a:off x="1187450" y="981075"/>
            <a:ext cx="6697663" cy="4824413"/>
          </a:xfrm>
          <a:prstGeom prst="frame">
            <a:avLst>
              <a:gd name="adj1" fmla="val 347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432143" y="1524674"/>
            <a:ext cx="5760640" cy="3816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fr-FR" sz="1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CD 1 :</a:t>
            </a:r>
            <a:endParaRPr lang="fr-FR" sz="2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de Saint-Tropez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01 -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02 - Marche des gendarmes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03 -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Theme</a:t>
            </a: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 Nicole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04 -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Douliou-doulio</a:t>
            </a: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Saint-Tropez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Faites Sauter La Banque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05 -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06 - Galipettes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07 - Arabesque in Blue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A New York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08 - Les Garçons sont gentils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09 - Panique Tv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10 - Le Gendarme à New York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11 - Entrecôte story</a:t>
            </a:r>
            <a:endParaRPr lang="fr-FR" sz="2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080" name="ZoneTexte 2"/>
          <p:cNvSpPr txBox="1">
            <a:spLocks noChangeArrowheads="1"/>
          </p:cNvSpPr>
          <p:nvPr/>
        </p:nvSpPr>
        <p:spPr bwMode="auto">
          <a:xfrm>
            <a:off x="4284663" y="1339850"/>
            <a:ext cx="1582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400" b="1" u="sng">
                <a:solidFill>
                  <a:srgbClr val="FF2D82"/>
                </a:solidFill>
              </a:rPr>
              <a:t>JUKEBOX 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44" y="11097"/>
            <a:ext cx="9158844" cy="684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hristelle\Desktop\2016-01-26_17h52_33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57" y="559510"/>
            <a:ext cx="7708686" cy="573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 bwMode="auto">
          <a:xfrm>
            <a:off x="1187450" y="908050"/>
            <a:ext cx="6769100" cy="5041900"/>
          </a:xfrm>
          <a:prstGeom prst="frame">
            <a:avLst>
              <a:gd name="adj1" fmla="val 347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539552" y="1340768"/>
            <a:ext cx="5760640" cy="430887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en balade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01 - Marche des gendarmes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02- Chasse aux nudistes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03- Le Gendarme nostalgique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04- La Brigade se dégonfle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05- La 2cv En Folie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Jo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06-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07- Où est passé le cadavre ?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08- Inspecteur Ducros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09-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Brisebard</a:t>
            </a: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! (Final)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et les Extra-Terrestres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10- Rencontre du 4ème Type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11 - Le Gendarme bucolique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12 - Amplitude sidérale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13 - Sentimental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14 -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  <a:endParaRPr lang="fr-FR" sz="1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131840" y="2708821"/>
            <a:ext cx="576064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Le Gendarme et les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Gendarmettes</a:t>
            </a: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15 - Traquenard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16 - Pleins Gaz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-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2D8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La Soupe Aux Choux :</a:t>
            </a:r>
          </a:p>
          <a:p>
            <a:pPr algn="ctr" rtl="1">
              <a:defRPr/>
            </a:pP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17 - </a:t>
            </a:r>
            <a:r>
              <a:rPr lang="fr-FR" sz="12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Génerique</a:t>
            </a:r>
            <a:endParaRPr lang="fr-FR" sz="1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18 - Oxo La Terre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19 - Solitude</a:t>
            </a:r>
          </a:p>
          <a:p>
            <a:pPr algn="ctr" rtl="1">
              <a:defRPr/>
            </a:pPr>
            <a:r>
              <a:rPr lang="fr-FR" sz="12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20 - Final</a:t>
            </a:r>
          </a:p>
        </p:txBody>
      </p:sp>
      <p:sp>
        <p:nvSpPr>
          <p:cNvPr id="4104" name="ZoneTexte 10"/>
          <p:cNvSpPr txBox="1">
            <a:spLocks noChangeArrowheads="1"/>
          </p:cNvSpPr>
          <p:nvPr/>
        </p:nvSpPr>
        <p:spPr bwMode="auto">
          <a:xfrm>
            <a:off x="5049838" y="1341438"/>
            <a:ext cx="158432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400" b="1" u="sng">
                <a:solidFill>
                  <a:srgbClr val="FF2D82"/>
                </a:solidFill>
              </a:rPr>
              <a:t>JUKEBOX  2</a:t>
            </a:r>
          </a:p>
        </p:txBody>
      </p:sp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26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634682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0" descr="C:\Users\Marie-Jose\Desktop\NUMEROS JUKEBOX NOIR\10 (FILEminimizer).jpg">
            <a:hlinkClick r:id="" action="ppaction://noaction" highlightClick="1">
              <a:snd r:embed="rId30" name="10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784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1" descr="C:\Users\Marie-Jose\Desktop\NUMEROS JUKEBOX NOIR\11 (FILEminimizer).jpg">
            <a:hlinkClick r:id="" action="ppaction://noaction" highlightClick="1">
              <a:snd r:embed="rId32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2" descr="C:\Users\Marie-Jose\Desktop\NUMEROS JUKEBOX NOIR\12 (FILEminimizer).jpg">
            <a:hlinkClick r:id="" action="ppaction://noaction" highlightClick="1">
              <a:snd r:embed="rId34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3" descr="C:\Users\Marie-Jose\Desktop\NUMEROS JUKEBOX NOIR\13 (FILEminimizer).jpg">
            <a:hlinkClick r:id="" action="ppaction://noaction" highlightClick="1">
              <a:snd r:embed="rId36" name="13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14" descr="C:\Users\Marie-Jose\Desktop\NUMEROS JUKEBOX NOIR\14 (FILEminimizer).jpg">
            <a:hlinkClick r:id="" action="ppaction://noaction" highlightClick="1">
              <a:snd r:embed="rId38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15" descr="C:\Users\Marie-Jose\Desktop\NUMEROS JUKEBOX NOIR\15 (FILEminimizer).jpg">
            <a:hlinkClick r:id="" action="ppaction://noaction" highlightClick="1">
              <a:snd r:embed="rId40" name="15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16" descr="C:\Users\Marie-Jose\Desktop\NUMEROS JUKEBOX NOIR\16 (FILEminimizer).jpg">
            <a:hlinkClick r:id="" action="ppaction://noaction" highlightClick="1">
              <a:snd r:embed="rId42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17" descr="C:\Users\Marie-Jose\Desktop\NUMEROS JUKEBOX NOIR\17 (FILEminimizer).jpg">
            <a:hlinkClick r:id="" action="ppaction://noaction" highlightClick="1">
              <a:snd r:embed="rId44" name="17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18" descr="C:\Users\Marie-Jose\Desktop\NUMEROS JUKEBOX NOIR\18 (FILEminimizer).jpg">
            <a:hlinkClick r:id="" action="ppaction://noaction" highlightClick="1">
              <a:snd r:embed="rId46" name="18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19" descr="C:\Users\Marie-Jose\Desktop\NUMEROS JUKEBOX NOIR\19 (FILEminimizer).jpg">
            <a:hlinkClick r:id="" action="ppaction://noaction" highlightClick="1">
              <a:snd r:embed="rId48" name="19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0" descr="C:\Users\Marie-Jose\Desktop\NUMEROS JUKEBOX NOIR\20 (FILEminimizer).jpg">
            <a:hlinkClick r:id="" action="ppaction://noaction" highlightClick="1">
              <a:snd r:embed="rId50" name="20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6" descr="C:\Users\Marie-Jose\Desktop\NUMEROS JUKEBOX NOIR\1 (FILEminimizer).jpg">
            <a:hlinkClick r:id="" action="ppaction://noaction" highlightClick="1">
              <a:snd r:embed="rId53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Marie-Jose\Desktop\NUMEROS JUKEBOX NOIR\2 (FILEminimizer).jpg">
            <a:hlinkClick r:id="" action="ppaction://noaction" highlightClick="1">
              <a:snd r:embed="rId5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3" descr="C:\Users\Marie-Jose\Desktop\NUMEROS JUKEBOX NOIR\3 (FILEminimizer).jpg">
            <a:hlinkClick r:id="" action="ppaction://noaction" highlightClick="1">
              <a:snd r:embed="rId55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4" descr="C:\Users\Marie-Jose\Desktop\NUMEROS JUKEBOX NOIR\4 (FILEminimizer).jpg">
            <a:hlinkClick r:id="" action="ppaction://noaction" highlightClick="1">
              <a:snd r:embed="rId56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58651" y="2122305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70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5" descr="C:\Users\Marie-Jose\Desktop\NUMEROS JUKEBOX NOIR\5 (FILEminimizer).jpg">
            <a:hlinkClick r:id="" action="ppaction://noaction" highlightClick="1">
              <a:snd r:embed="rId58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6" descr="C:\Users\Marie-Jose\Desktop\NUMEROS JUKEBOX NOIR\6 (FILEminimizer).jpg">
            <a:hlinkClick r:id="" action="ppaction://noaction" highlightClick="1">
              <a:snd r:embed="rId59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7" descr="C:\Users\Marie-Jose\Desktop\NUMEROS JUKEBOX NOIR\7 (FILEminimizer).jpg">
            <a:hlinkClick r:id="" action="ppaction://noaction" highlightClick="1">
              <a:snd r:embed="rId60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8" descr="C:\Users\Marie-Jose\Desktop\NUMEROS JUKEBOX NOIR\8 (FILEminimizer).jpg">
            <a:hlinkClick r:id="" action="ppaction://noaction" highlightClick="1">
              <a:snd r:embed="rId61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9" descr="C:\Users\Marie-Jose\Desktop\NUMEROS JUKEBOX NOIR\9 (FILEminimizer).jpg">
            <a:hlinkClick r:id="" action="ppaction://noaction" highlightClick="1">
              <a:snd r:embed="rId62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0" descr="C:\Users\Marie-Jose\Desktop\NUMEROS JUKEBOX NOIR\10 (FILEminimizer).jpg">
            <a:hlinkClick r:id="" action="ppaction://noaction" highlightClick="1">
              <a:snd r:embed="rId63" name="10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1" descr="C:\Users\Marie-Jose\Desktop\NUMEROS JUKEBOX NOIR\11 (FILEminimizer).jpg">
            <a:hlinkClick r:id="" action="ppaction://noaction" highlightClick="1">
              <a:snd r:embed="rId64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Picture 12" descr="C:\Users\Marie-Jose\Desktop\NUMEROS JUKEBOX NOIR\12 (FILEminimizer).jpg">
            <a:hlinkClick r:id="" action="ppaction://noaction" highlightClick="1">
              <a:snd r:embed="rId65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3210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13" descr="C:\Users\Marie-Jose\Desktop\NUMEROS JUKEBOX NOIR\13 (FILEminimizer).jpg">
            <a:hlinkClick r:id="" action="ppaction://noaction" highlightClick="1">
              <a:snd r:embed="rId66" name="13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3548063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14" descr="C:\Users\Marie-Jose\Desktop\NUMEROS JUKEBOX NOIR\14 (FILEminimizer).jpg">
            <a:hlinkClick r:id="" action="ppaction://noaction" highlightClick="1">
              <a:snd r:embed="rId67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15" descr="C:\Users\Marie-Jose\Desktop\NUMEROS JUKEBOX NOIR\15 (FILEminimizer).jpg">
            <a:hlinkClick r:id="" action="ppaction://noaction" highlightClick="1">
              <a:snd r:embed="rId68" name="15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Picture 16" descr="C:\Users\Marie-Jose\Desktop\NUMEROS JUKEBOX NOIR\16 (FILEminimizer).jpg">
            <a:hlinkClick r:id="" action="ppaction://noaction" highlightClick="1">
              <a:snd r:embed="rId69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17" descr="C:\Users\Marie-Jose\Desktop\NUMEROS JUKEBOX NOIR\17 (FILEminimizer).jpg">
            <a:hlinkClick r:id="" action="ppaction://noaction" highlightClick="1">
              <a:snd r:embed="rId70" name="17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18" descr="C:\Users\Marie-Jose\Desktop\NUMEROS JUKEBOX NOIR\18 (FILEminimizer).jpg">
            <a:hlinkClick r:id="" action="ppaction://noaction" highlightClick="1">
              <a:snd r:embed="rId71" name="18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19" descr="C:\Users\Marie-Jose\Desktop\NUMEROS JUKEBOX NOIR\19 (FILEminimizer).jpg">
            <a:hlinkClick r:id="" action="ppaction://noaction" highlightClick="1">
              <a:snd r:embed="rId72" name="19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Image 50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Picture 20" descr="C:\Users\Marie-Jose\Desktop\NUMEROS JUKEBOX NOIR\20 (FILEminimizer).jpg">
            <a:hlinkClick r:id="" action="ppaction://noaction" highlightClick="1">
              <a:snd r:embed="rId73" name="20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113" y="2124465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90" name="Image 50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Image 50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4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5" name="Picture 2" descr="C:\Users\christelle\Desktop\louis.jp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350" y="1371600"/>
            <a:ext cx="1497014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8564" y="1247775"/>
            <a:ext cx="1574800" cy="1793875"/>
          </a:xfrm>
          <a:prstGeom prst="frame">
            <a:avLst>
              <a:gd name="adj1" fmla="val 6684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97" name="Picture 2" descr="D:\NUMEROS JUKEBOX NOIR\21 (FILEminimizer).jpg">
            <a:hlinkClick r:id="" action="ppaction://noaction" highlightClick="1">
              <a:snd r:embed="rId76" name="21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2886075"/>
            <a:ext cx="4222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ZoneTexte 78"/>
          <p:cNvSpPr txBox="1"/>
          <p:nvPr/>
        </p:nvSpPr>
        <p:spPr>
          <a:xfrm>
            <a:off x="1514475" y="638175"/>
            <a:ext cx="15827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4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JUKEBOX  1</a:t>
            </a:r>
          </a:p>
        </p:txBody>
      </p:sp>
      <p:sp>
        <p:nvSpPr>
          <p:cNvPr id="80" name="ZoneTexte 79"/>
          <p:cNvSpPr txBox="1"/>
          <p:nvPr/>
        </p:nvSpPr>
        <p:spPr>
          <a:xfrm>
            <a:off x="6343650" y="600075"/>
            <a:ext cx="15827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400" b="1" u="sng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JUKEBOX  2</a:t>
            </a:r>
          </a:p>
        </p:txBody>
      </p:sp>
      <p:pic>
        <p:nvPicPr>
          <p:cNvPr id="82" name="Picture 2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312699"/>
            <a:ext cx="97554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2" descr="D:\SMYLET\BOUGEOIR 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2" descr="D:\SMYLET\BOUGEOIR 2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422899"/>
            <a:ext cx="9061450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2" descr="C:\Users\christelle\Desktop\che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2" descr="C:\Users\christelle\Desktop\che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2" descr="C:\Users\christelle\Desktop\che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69" descr="C:\Users\Jclaude\Desktop\Image1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4150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03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Affichage à l'écran (4:3)</PresentationFormat>
  <Paragraphs>76</Paragraphs>
  <Slides>4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2024-05-05T07:56:46Z</dcterms:modified>
</cp:coreProperties>
</file>