
<file path=[Content_Types].xml><?xml version="1.0" encoding="utf-8"?>
<Types xmlns="http://schemas.openxmlformats.org/package/2006/content-types">
  <Default Extension="gif" ContentType="image/gif"/>
  <Default Extension="jpeg" ContentType="image/jpeg"/>
  <Default Extension="jp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83" r:id="rId3"/>
    <p:sldId id="280" r:id="rId4"/>
    <p:sldId id="279" r:id="rId5"/>
    <p:sldId id="278" r:id="rId6"/>
    <p:sldId id="277" r:id="rId7"/>
    <p:sldId id="275" r:id="rId8"/>
    <p:sldId id="276" r:id="rId9"/>
    <p:sldId id="274" r:id="rId10"/>
    <p:sldId id="273" r:id="rId11"/>
    <p:sldId id="272" r:id="rId12"/>
    <p:sldId id="271" r:id="rId13"/>
    <p:sldId id="270" r:id="rId14"/>
    <p:sldId id="268" r:id="rId15"/>
    <p:sldId id="269" r:id="rId16"/>
    <p:sldId id="267" r:id="rId17"/>
    <p:sldId id="266" r:id="rId18"/>
    <p:sldId id="265" r:id="rId19"/>
    <p:sldId id="264" r:id="rId20"/>
    <p:sldId id="263" r:id="rId21"/>
    <p:sldId id="262" r:id="rId22"/>
    <p:sldId id="261" r:id="rId23"/>
    <p:sldId id="260" r:id="rId24"/>
    <p:sldId id="259" r:id="rId25"/>
    <p:sldId id="258" r:id="rId26"/>
    <p:sldId id="257" r:id="rId27"/>
    <p:sldId id="281" r:id="rId28"/>
    <p:sldId id="282" r:id="rId29"/>
    <p:sldId id="284" r:id="rId30"/>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6003" autoAdjust="0"/>
    <p:restoredTop sz="94660"/>
  </p:normalViewPr>
  <p:slideViewPr>
    <p:cSldViewPr snapToGrid="0">
      <p:cViewPr varScale="1">
        <p:scale>
          <a:sx n="89" d="100"/>
          <a:sy n="89" d="100"/>
        </p:scale>
        <p:origin x="348" y="7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8" Type="http://schemas.openxmlformats.org/officeDocument/2006/relationships/slide" Target="slides/slide7.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8134169A-48E0-F2A6-5698-9E2D4D91AD18}"/>
              </a:ext>
            </a:extLst>
          </p:cNvPr>
          <p:cNvSpPr>
            <a:spLocks noGrp="1"/>
          </p:cNvSpPr>
          <p:nvPr>
            <p:ph type="ctrTitle"/>
          </p:nvPr>
        </p:nvSpPr>
        <p:spPr>
          <a:xfrm>
            <a:off x="1524000" y="1122363"/>
            <a:ext cx="9144000" cy="2387600"/>
          </a:xfrm>
        </p:spPr>
        <p:txBody>
          <a:bodyPr anchor="b"/>
          <a:lstStyle>
            <a:lvl1pPr algn="ctr">
              <a:defRPr sz="6000"/>
            </a:lvl1pPr>
          </a:lstStyle>
          <a:p>
            <a:r>
              <a:rPr lang="fr-FR"/>
              <a:t>Modifiez le style du titre</a:t>
            </a:r>
          </a:p>
        </p:txBody>
      </p:sp>
      <p:sp>
        <p:nvSpPr>
          <p:cNvPr id="3" name="Sous-titre 2">
            <a:extLst>
              <a:ext uri="{FF2B5EF4-FFF2-40B4-BE49-F238E27FC236}">
                <a16:creationId xmlns:a16="http://schemas.microsoft.com/office/drawing/2014/main" id="{2F9B7D95-F39A-59A1-7AB7-2D396AFA3722}"/>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a:t>Modifiez le style des sous-titres du masque</a:t>
            </a:r>
          </a:p>
        </p:txBody>
      </p:sp>
      <p:sp>
        <p:nvSpPr>
          <p:cNvPr id="4" name="Espace réservé de la date 3">
            <a:extLst>
              <a:ext uri="{FF2B5EF4-FFF2-40B4-BE49-F238E27FC236}">
                <a16:creationId xmlns:a16="http://schemas.microsoft.com/office/drawing/2014/main" id="{73F0B1BD-2CD6-AF21-6AE2-153F88D6274F}"/>
              </a:ext>
            </a:extLst>
          </p:cNvPr>
          <p:cNvSpPr>
            <a:spLocks noGrp="1"/>
          </p:cNvSpPr>
          <p:nvPr>
            <p:ph type="dt" sz="half" idx="10"/>
          </p:nvPr>
        </p:nvSpPr>
        <p:spPr/>
        <p:txBody>
          <a:bodyPr/>
          <a:lstStyle/>
          <a:p>
            <a:fld id="{BCD5C7F5-4E55-49B1-862F-37F7E96E747D}" type="datetimeFigureOut">
              <a:rPr lang="fr-FR" smtClean="0"/>
              <a:t>03/05/2024</a:t>
            </a:fld>
            <a:endParaRPr lang="fr-FR"/>
          </a:p>
        </p:txBody>
      </p:sp>
      <p:sp>
        <p:nvSpPr>
          <p:cNvPr id="5" name="Espace réservé du pied de page 4">
            <a:extLst>
              <a:ext uri="{FF2B5EF4-FFF2-40B4-BE49-F238E27FC236}">
                <a16:creationId xmlns:a16="http://schemas.microsoft.com/office/drawing/2014/main" id="{B90D896B-3E37-4F90-4BC1-00B9167D9EEF}"/>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0944D81F-475D-F706-4636-6EA778E4E4BA}"/>
              </a:ext>
            </a:extLst>
          </p:cNvPr>
          <p:cNvSpPr>
            <a:spLocks noGrp="1"/>
          </p:cNvSpPr>
          <p:nvPr>
            <p:ph type="sldNum" sz="quarter" idx="12"/>
          </p:nvPr>
        </p:nvSpPr>
        <p:spPr/>
        <p:txBody>
          <a:bodyPr/>
          <a:lstStyle/>
          <a:p>
            <a:fld id="{D1D9117C-A091-442A-B4EC-E493EA5D9E49}" type="slidenum">
              <a:rPr lang="fr-FR" smtClean="0"/>
              <a:t>‹N°›</a:t>
            </a:fld>
            <a:endParaRPr lang="fr-FR"/>
          </a:p>
        </p:txBody>
      </p:sp>
    </p:spTree>
    <p:extLst>
      <p:ext uri="{BB962C8B-B14F-4D97-AF65-F5344CB8AC3E}">
        <p14:creationId xmlns:p14="http://schemas.microsoft.com/office/powerpoint/2010/main" val="1339282203"/>
      </p:ext>
    </p:extLst>
  </p:cSld>
  <p:clrMapOvr>
    <a:masterClrMapping/>
  </p:clrMapOvr>
  <mc:AlternateContent xmlns:mc="http://schemas.openxmlformats.org/markup-compatibility/2006">
    <mc:Choice xmlns:p14="http://schemas.microsoft.com/office/powerpoint/2010/main" Requires="p14">
      <p:transition spd="slow" p14:dur="5000" advClick="0" advTm="8000">
        <p:wheel spokes="1"/>
      </p:transition>
    </mc:Choice>
    <mc:Fallback>
      <p:transition spd="slow" advClick="0" advTm="8000">
        <p:wheel spokes="1"/>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22B26ACA-E231-D08C-FEB5-AAE666D34489}"/>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17C855D3-6A8E-D36E-9B9E-1636B7606025}"/>
              </a:ext>
            </a:extLst>
          </p:cNvPr>
          <p:cNvSpPr>
            <a:spLocks noGrp="1"/>
          </p:cNvSpPr>
          <p:nvPr>
            <p:ph idx="1"/>
          </p:nvPr>
        </p:nvSpPr>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687D7378-397E-3BDB-C9DE-30317EF68E2C}"/>
              </a:ext>
            </a:extLst>
          </p:cNvPr>
          <p:cNvSpPr>
            <a:spLocks noGrp="1"/>
          </p:cNvSpPr>
          <p:nvPr>
            <p:ph type="dt" sz="half" idx="10"/>
          </p:nvPr>
        </p:nvSpPr>
        <p:spPr/>
        <p:txBody>
          <a:bodyPr/>
          <a:lstStyle/>
          <a:p>
            <a:fld id="{BCD5C7F5-4E55-49B1-862F-37F7E96E747D}" type="datetimeFigureOut">
              <a:rPr lang="fr-FR" smtClean="0"/>
              <a:t>03/05/2024</a:t>
            </a:fld>
            <a:endParaRPr lang="fr-FR"/>
          </a:p>
        </p:txBody>
      </p:sp>
      <p:sp>
        <p:nvSpPr>
          <p:cNvPr id="5" name="Espace réservé du pied de page 4">
            <a:extLst>
              <a:ext uri="{FF2B5EF4-FFF2-40B4-BE49-F238E27FC236}">
                <a16:creationId xmlns:a16="http://schemas.microsoft.com/office/drawing/2014/main" id="{985688A1-8ADA-29E1-9F69-976D33C6874C}"/>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BBFA2256-B14F-EE1A-47CF-C1C0AB61F319}"/>
              </a:ext>
            </a:extLst>
          </p:cNvPr>
          <p:cNvSpPr>
            <a:spLocks noGrp="1"/>
          </p:cNvSpPr>
          <p:nvPr>
            <p:ph type="sldNum" sz="quarter" idx="12"/>
          </p:nvPr>
        </p:nvSpPr>
        <p:spPr/>
        <p:txBody>
          <a:bodyPr/>
          <a:lstStyle/>
          <a:p>
            <a:fld id="{D1D9117C-A091-442A-B4EC-E493EA5D9E49}" type="slidenum">
              <a:rPr lang="fr-FR" smtClean="0"/>
              <a:t>‹N°›</a:t>
            </a:fld>
            <a:endParaRPr lang="fr-FR"/>
          </a:p>
        </p:txBody>
      </p:sp>
    </p:spTree>
    <p:extLst>
      <p:ext uri="{BB962C8B-B14F-4D97-AF65-F5344CB8AC3E}">
        <p14:creationId xmlns:p14="http://schemas.microsoft.com/office/powerpoint/2010/main" val="3233868257"/>
      </p:ext>
    </p:extLst>
  </p:cSld>
  <p:clrMapOvr>
    <a:masterClrMapping/>
  </p:clrMapOvr>
  <mc:AlternateContent xmlns:mc="http://schemas.openxmlformats.org/markup-compatibility/2006">
    <mc:Choice xmlns:p14="http://schemas.microsoft.com/office/powerpoint/2010/main" Requires="p14">
      <p:transition spd="slow" p14:dur="5000" advClick="0" advTm="8000">
        <p:wheel spokes="1"/>
      </p:transition>
    </mc:Choice>
    <mc:Fallback>
      <p:transition spd="slow" advClick="0" advTm="8000">
        <p:wheel spokes="1"/>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5283BEFB-1343-6382-287E-ED5F1537DF54}"/>
              </a:ext>
            </a:extLst>
          </p:cNvPr>
          <p:cNvSpPr>
            <a:spLocks noGrp="1"/>
          </p:cNvSpPr>
          <p:nvPr>
            <p:ph type="title"/>
          </p:nvPr>
        </p:nvSpPr>
        <p:spPr>
          <a:xfrm>
            <a:off x="831850" y="1709738"/>
            <a:ext cx="10515600" cy="2852737"/>
          </a:xfrm>
        </p:spPr>
        <p:txBody>
          <a:bodyPr anchor="b"/>
          <a:lstStyle>
            <a:lvl1pPr>
              <a:defRPr sz="6000"/>
            </a:lvl1pPr>
          </a:lstStyle>
          <a:p>
            <a:r>
              <a:rPr lang="fr-FR"/>
              <a:t>Modifiez le style du titre</a:t>
            </a:r>
          </a:p>
        </p:txBody>
      </p:sp>
      <p:sp>
        <p:nvSpPr>
          <p:cNvPr id="3" name="Espace réservé du texte 2">
            <a:extLst>
              <a:ext uri="{FF2B5EF4-FFF2-40B4-BE49-F238E27FC236}">
                <a16:creationId xmlns:a16="http://schemas.microsoft.com/office/drawing/2014/main" id="{8E5A27C9-DB18-E31D-0153-2D3416546E86}"/>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fr-FR"/>
              <a:t>Cliquez pour modifier les styles du texte du masque</a:t>
            </a:r>
          </a:p>
        </p:txBody>
      </p:sp>
      <p:sp>
        <p:nvSpPr>
          <p:cNvPr id="4" name="Espace réservé de la date 3">
            <a:extLst>
              <a:ext uri="{FF2B5EF4-FFF2-40B4-BE49-F238E27FC236}">
                <a16:creationId xmlns:a16="http://schemas.microsoft.com/office/drawing/2014/main" id="{7406CE76-0890-A894-A48C-51DBF7254D86}"/>
              </a:ext>
            </a:extLst>
          </p:cNvPr>
          <p:cNvSpPr>
            <a:spLocks noGrp="1"/>
          </p:cNvSpPr>
          <p:nvPr>
            <p:ph type="dt" sz="half" idx="10"/>
          </p:nvPr>
        </p:nvSpPr>
        <p:spPr/>
        <p:txBody>
          <a:bodyPr/>
          <a:lstStyle/>
          <a:p>
            <a:fld id="{BCD5C7F5-4E55-49B1-862F-37F7E96E747D}" type="datetimeFigureOut">
              <a:rPr lang="fr-FR" smtClean="0"/>
              <a:t>03/05/2024</a:t>
            </a:fld>
            <a:endParaRPr lang="fr-FR"/>
          </a:p>
        </p:txBody>
      </p:sp>
      <p:sp>
        <p:nvSpPr>
          <p:cNvPr id="5" name="Espace réservé du pied de page 4">
            <a:extLst>
              <a:ext uri="{FF2B5EF4-FFF2-40B4-BE49-F238E27FC236}">
                <a16:creationId xmlns:a16="http://schemas.microsoft.com/office/drawing/2014/main" id="{BE91D46D-99C2-1C06-24E7-DF159B4A9942}"/>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6013970B-348D-37E7-5573-AC02232DDB94}"/>
              </a:ext>
            </a:extLst>
          </p:cNvPr>
          <p:cNvSpPr>
            <a:spLocks noGrp="1"/>
          </p:cNvSpPr>
          <p:nvPr>
            <p:ph type="sldNum" sz="quarter" idx="12"/>
          </p:nvPr>
        </p:nvSpPr>
        <p:spPr/>
        <p:txBody>
          <a:bodyPr/>
          <a:lstStyle/>
          <a:p>
            <a:fld id="{D1D9117C-A091-442A-B4EC-E493EA5D9E49}" type="slidenum">
              <a:rPr lang="fr-FR" smtClean="0"/>
              <a:t>‹N°›</a:t>
            </a:fld>
            <a:endParaRPr lang="fr-FR"/>
          </a:p>
        </p:txBody>
      </p:sp>
    </p:spTree>
    <p:extLst>
      <p:ext uri="{BB962C8B-B14F-4D97-AF65-F5344CB8AC3E}">
        <p14:creationId xmlns:p14="http://schemas.microsoft.com/office/powerpoint/2010/main" val="2630267728"/>
      </p:ext>
    </p:extLst>
  </p:cSld>
  <p:clrMapOvr>
    <a:masterClrMapping/>
  </p:clrMapOvr>
  <mc:AlternateContent xmlns:mc="http://schemas.openxmlformats.org/markup-compatibility/2006">
    <mc:Choice xmlns:p14="http://schemas.microsoft.com/office/powerpoint/2010/main" Requires="p14">
      <p:transition spd="slow" p14:dur="5000" advClick="0" advTm="8000">
        <p:wheel spokes="1"/>
      </p:transition>
    </mc:Choice>
    <mc:Fallback>
      <p:transition spd="slow" advClick="0" advTm="8000">
        <p:wheel spokes="1"/>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81691357-91B1-79A1-963B-BEC6EFDCEE50}"/>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6FAE2D5F-F7F8-44B2-0C24-7A48B29ADEA2}"/>
              </a:ext>
            </a:extLst>
          </p:cNvPr>
          <p:cNvSpPr>
            <a:spLocks noGrp="1"/>
          </p:cNvSpPr>
          <p:nvPr>
            <p:ph sz="half" idx="1"/>
          </p:nvPr>
        </p:nvSpPr>
        <p:spPr>
          <a:xfrm>
            <a:off x="838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a:extLst>
              <a:ext uri="{FF2B5EF4-FFF2-40B4-BE49-F238E27FC236}">
                <a16:creationId xmlns:a16="http://schemas.microsoft.com/office/drawing/2014/main" id="{85B184CA-51D2-C673-4816-6DC2BF569114}"/>
              </a:ext>
            </a:extLst>
          </p:cNvPr>
          <p:cNvSpPr>
            <a:spLocks noGrp="1"/>
          </p:cNvSpPr>
          <p:nvPr>
            <p:ph sz="half" idx="2"/>
          </p:nvPr>
        </p:nvSpPr>
        <p:spPr>
          <a:xfrm>
            <a:off x="6172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e la date 4">
            <a:extLst>
              <a:ext uri="{FF2B5EF4-FFF2-40B4-BE49-F238E27FC236}">
                <a16:creationId xmlns:a16="http://schemas.microsoft.com/office/drawing/2014/main" id="{607C7A38-8B2A-4891-17C9-F8CF4E51EC0E}"/>
              </a:ext>
            </a:extLst>
          </p:cNvPr>
          <p:cNvSpPr>
            <a:spLocks noGrp="1"/>
          </p:cNvSpPr>
          <p:nvPr>
            <p:ph type="dt" sz="half" idx="10"/>
          </p:nvPr>
        </p:nvSpPr>
        <p:spPr/>
        <p:txBody>
          <a:bodyPr/>
          <a:lstStyle/>
          <a:p>
            <a:fld id="{BCD5C7F5-4E55-49B1-862F-37F7E96E747D}" type="datetimeFigureOut">
              <a:rPr lang="fr-FR" smtClean="0"/>
              <a:t>03/05/2024</a:t>
            </a:fld>
            <a:endParaRPr lang="fr-FR"/>
          </a:p>
        </p:txBody>
      </p:sp>
      <p:sp>
        <p:nvSpPr>
          <p:cNvPr id="6" name="Espace réservé du pied de page 5">
            <a:extLst>
              <a:ext uri="{FF2B5EF4-FFF2-40B4-BE49-F238E27FC236}">
                <a16:creationId xmlns:a16="http://schemas.microsoft.com/office/drawing/2014/main" id="{E213A7FB-7E2D-A047-2265-DF6A759CBBB5}"/>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D97450ED-C836-5841-9ABD-61D76BABBCCB}"/>
              </a:ext>
            </a:extLst>
          </p:cNvPr>
          <p:cNvSpPr>
            <a:spLocks noGrp="1"/>
          </p:cNvSpPr>
          <p:nvPr>
            <p:ph type="sldNum" sz="quarter" idx="12"/>
          </p:nvPr>
        </p:nvSpPr>
        <p:spPr/>
        <p:txBody>
          <a:bodyPr/>
          <a:lstStyle/>
          <a:p>
            <a:fld id="{D1D9117C-A091-442A-B4EC-E493EA5D9E49}" type="slidenum">
              <a:rPr lang="fr-FR" smtClean="0"/>
              <a:t>‹N°›</a:t>
            </a:fld>
            <a:endParaRPr lang="fr-FR"/>
          </a:p>
        </p:txBody>
      </p:sp>
    </p:spTree>
    <p:extLst>
      <p:ext uri="{BB962C8B-B14F-4D97-AF65-F5344CB8AC3E}">
        <p14:creationId xmlns:p14="http://schemas.microsoft.com/office/powerpoint/2010/main" val="1904873140"/>
      </p:ext>
    </p:extLst>
  </p:cSld>
  <p:clrMapOvr>
    <a:masterClrMapping/>
  </p:clrMapOvr>
  <mc:AlternateContent xmlns:mc="http://schemas.openxmlformats.org/markup-compatibility/2006">
    <mc:Choice xmlns:p14="http://schemas.microsoft.com/office/powerpoint/2010/main" Requires="p14">
      <p:transition spd="slow" p14:dur="5000" advClick="0" advTm="8000">
        <p:wheel spokes="1"/>
      </p:transition>
    </mc:Choice>
    <mc:Fallback>
      <p:transition spd="slow" advClick="0" advTm="8000">
        <p:wheel spokes="1"/>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EAFDF2ED-16E3-6896-87EC-F7653CE0D1C5}"/>
              </a:ext>
            </a:extLst>
          </p:cNvPr>
          <p:cNvSpPr>
            <a:spLocks noGrp="1"/>
          </p:cNvSpPr>
          <p:nvPr>
            <p:ph type="title"/>
          </p:nvPr>
        </p:nvSpPr>
        <p:spPr>
          <a:xfrm>
            <a:off x="839788" y="365125"/>
            <a:ext cx="10515600" cy="1325563"/>
          </a:xfrm>
        </p:spPr>
        <p:txBody>
          <a:bodyPr/>
          <a:lstStyle/>
          <a:p>
            <a:r>
              <a:rPr lang="fr-FR"/>
              <a:t>Modifiez le style du titre</a:t>
            </a:r>
          </a:p>
        </p:txBody>
      </p:sp>
      <p:sp>
        <p:nvSpPr>
          <p:cNvPr id="3" name="Espace réservé du texte 2">
            <a:extLst>
              <a:ext uri="{FF2B5EF4-FFF2-40B4-BE49-F238E27FC236}">
                <a16:creationId xmlns:a16="http://schemas.microsoft.com/office/drawing/2014/main" id="{DF431E12-E258-8141-B23E-D431352A7597}"/>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4" name="Espace réservé du contenu 3">
            <a:extLst>
              <a:ext uri="{FF2B5EF4-FFF2-40B4-BE49-F238E27FC236}">
                <a16:creationId xmlns:a16="http://schemas.microsoft.com/office/drawing/2014/main" id="{9C023806-4BB6-9E99-4DAD-F1A53D801FF7}"/>
              </a:ext>
            </a:extLst>
          </p:cNvPr>
          <p:cNvSpPr>
            <a:spLocks noGrp="1"/>
          </p:cNvSpPr>
          <p:nvPr>
            <p:ph sz="half" idx="2"/>
          </p:nvPr>
        </p:nvSpPr>
        <p:spPr>
          <a:xfrm>
            <a:off x="839788" y="2505075"/>
            <a:ext cx="5157787"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4">
            <a:extLst>
              <a:ext uri="{FF2B5EF4-FFF2-40B4-BE49-F238E27FC236}">
                <a16:creationId xmlns:a16="http://schemas.microsoft.com/office/drawing/2014/main" id="{F65CAB5B-C6E3-EBB6-F891-672DA19E692C}"/>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6" name="Espace réservé du contenu 5">
            <a:extLst>
              <a:ext uri="{FF2B5EF4-FFF2-40B4-BE49-F238E27FC236}">
                <a16:creationId xmlns:a16="http://schemas.microsoft.com/office/drawing/2014/main" id="{FBD1E92B-2069-DDFF-4C71-6A5A272031BA}"/>
              </a:ext>
            </a:extLst>
          </p:cNvPr>
          <p:cNvSpPr>
            <a:spLocks noGrp="1"/>
          </p:cNvSpPr>
          <p:nvPr>
            <p:ph sz="quarter" idx="4"/>
          </p:nvPr>
        </p:nvSpPr>
        <p:spPr>
          <a:xfrm>
            <a:off x="6172200" y="2505075"/>
            <a:ext cx="5183188"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Espace réservé de la date 6">
            <a:extLst>
              <a:ext uri="{FF2B5EF4-FFF2-40B4-BE49-F238E27FC236}">
                <a16:creationId xmlns:a16="http://schemas.microsoft.com/office/drawing/2014/main" id="{B513883A-4C62-2245-B086-28D19460FBAC}"/>
              </a:ext>
            </a:extLst>
          </p:cNvPr>
          <p:cNvSpPr>
            <a:spLocks noGrp="1"/>
          </p:cNvSpPr>
          <p:nvPr>
            <p:ph type="dt" sz="half" idx="10"/>
          </p:nvPr>
        </p:nvSpPr>
        <p:spPr/>
        <p:txBody>
          <a:bodyPr/>
          <a:lstStyle/>
          <a:p>
            <a:fld id="{BCD5C7F5-4E55-49B1-862F-37F7E96E747D}" type="datetimeFigureOut">
              <a:rPr lang="fr-FR" smtClean="0"/>
              <a:t>03/05/2024</a:t>
            </a:fld>
            <a:endParaRPr lang="fr-FR"/>
          </a:p>
        </p:txBody>
      </p:sp>
      <p:sp>
        <p:nvSpPr>
          <p:cNvPr id="8" name="Espace réservé du pied de page 7">
            <a:extLst>
              <a:ext uri="{FF2B5EF4-FFF2-40B4-BE49-F238E27FC236}">
                <a16:creationId xmlns:a16="http://schemas.microsoft.com/office/drawing/2014/main" id="{9B94EC68-D899-3C11-4435-ACF5ADF3EADB}"/>
              </a:ext>
            </a:extLst>
          </p:cNvPr>
          <p:cNvSpPr>
            <a:spLocks noGrp="1"/>
          </p:cNvSpPr>
          <p:nvPr>
            <p:ph type="ftr" sz="quarter" idx="11"/>
          </p:nvPr>
        </p:nvSpPr>
        <p:spPr/>
        <p:txBody>
          <a:bodyPr/>
          <a:lstStyle/>
          <a:p>
            <a:endParaRPr lang="fr-FR"/>
          </a:p>
        </p:txBody>
      </p:sp>
      <p:sp>
        <p:nvSpPr>
          <p:cNvPr id="9" name="Espace réservé du numéro de diapositive 8">
            <a:extLst>
              <a:ext uri="{FF2B5EF4-FFF2-40B4-BE49-F238E27FC236}">
                <a16:creationId xmlns:a16="http://schemas.microsoft.com/office/drawing/2014/main" id="{9A0B9277-CDC3-858E-CFA4-7723A3A03CBA}"/>
              </a:ext>
            </a:extLst>
          </p:cNvPr>
          <p:cNvSpPr>
            <a:spLocks noGrp="1"/>
          </p:cNvSpPr>
          <p:nvPr>
            <p:ph type="sldNum" sz="quarter" idx="12"/>
          </p:nvPr>
        </p:nvSpPr>
        <p:spPr/>
        <p:txBody>
          <a:bodyPr/>
          <a:lstStyle/>
          <a:p>
            <a:fld id="{D1D9117C-A091-442A-B4EC-E493EA5D9E49}" type="slidenum">
              <a:rPr lang="fr-FR" smtClean="0"/>
              <a:t>‹N°›</a:t>
            </a:fld>
            <a:endParaRPr lang="fr-FR"/>
          </a:p>
        </p:txBody>
      </p:sp>
    </p:spTree>
    <p:extLst>
      <p:ext uri="{BB962C8B-B14F-4D97-AF65-F5344CB8AC3E}">
        <p14:creationId xmlns:p14="http://schemas.microsoft.com/office/powerpoint/2010/main" val="4229206557"/>
      </p:ext>
    </p:extLst>
  </p:cSld>
  <p:clrMapOvr>
    <a:masterClrMapping/>
  </p:clrMapOvr>
  <mc:AlternateContent xmlns:mc="http://schemas.openxmlformats.org/markup-compatibility/2006">
    <mc:Choice xmlns:p14="http://schemas.microsoft.com/office/powerpoint/2010/main" Requires="p14">
      <p:transition spd="slow" p14:dur="5000" advClick="0" advTm="8000">
        <p:wheel spokes="1"/>
      </p:transition>
    </mc:Choice>
    <mc:Fallback>
      <p:transition spd="slow" advClick="0" advTm="8000">
        <p:wheel spokes="1"/>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C3E8A854-8B22-692F-42D9-848505378FA8}"/>
              </a:ext>
            </a:extLst>
          </p:cNvPr>
          <p:cNvSpPr>
            <a:spLocks noGrp="1"/>
          </p:cNvSpPr>
          <p:nvPr>
            <p:ph type="title"/>
          </p:nvPr>
        </p:nvSpPr>
        <p:spPr/>
        <p:txBody>
          <a:bodyPr/>
          <a:lstStyle/>
          <a:p>
            <a:r>
              <a:rPr lang="fr-FR"/>
              <a:t>Modifiez le style du titre</a:t>
            </a:r>
          </a:p>
        </p:txBody>
      </p:sp>
      <p:sp>
        <p:nvSpPr>
          <p:cNvPr id="3" name="Espace réservé de la date 2">
            <a:extLst>
              <a:ext uri="{FF2B5EF4-FFF2-40B4-BE49-F238E27FC236}">
                <a16:creationId xmlns:a16="http://schemas.microsoft.com/office/drawing/2014/main" id="{0E48D3F4-632B-DD3C-6DE2-7647837B7EDC}"/>
              </a:ext>
            </a:extLst>
          </p:cNvPr>
          <p:cNvSpPr>
            <a:spLocks noGrp="1"/>
          </p:cNvSpPr>
          <p:nvPr>
            <p:ph type="dt" sz="half" idx="10"/>
          </p:nvPr>
        </p:nvSpPr>
        <p:spPr/>
        <p:txBody>
          <a:bodyPr/>
          <a:lstStyle/>
          <a:p>
            <a:fld id="{BCD5C7F5-4E55-49B1-862F-37F7E96E747D}" type="datetimeFigureOut">
              <a:rPr lang="fr-FR" smtClean="0"/>
              <a:t>03/05/2024</a:t>
            </a:fld>
            <a:endParaRPr lang="fr-FR"/>
          </a:p>
        </p:txBody>
      </p:sp>
      <p:sp>
        <p:nvSpPr>
          <p:cNvPr id="4" name="Espace réservé du pied de page 3">
            <a:extLst>
              <a:ext uri="{FF2B5EF4-FFF2-40B4-BE49-F238E27FC236}">
                <a16:creationId xmlns:a16="http://schemas.microsoft.com/office/drawing/2014/main" id="{90A33623-BBFA-2B45-C492-8D568C48CC9F}"/>
              </a:ext>
            </a:extLst>
          </p:cNvPr>
          <p:cNvSpPr>
            <a:spLocks noGrp="1"/>
          </p:cNvSpPr>
          <p:nvPr>
            <p:ph type="ftr" sz="quarter" idx="11"/>
          </p:nvPr>
        </p:nvSpPr>
        <p:spPr/>
        <p:txBody>
          <a:bodyPr/>
          <a:lstStyle/>
          <a:p>
            <a:endParaRPr lang="fr-FR"/>
          </a:p>
        </p:txBody>
      </p:sp>
      <p:sp>
        <p:nvSpPr>
          <p:cNvPr id="5" name="Espace réservé du numéro de diapositive 4">
            <a:extLst>
              <a:ext uri="{FF2B5EF4-FFF2-40B4-BE49-F238E27FC236}">
                <a16:creationId xmlns:a16="http://schemas.microsoft.com/office/drawing/2014/main" id="{D486391F-9B46-07E1-C531-0B1D6866E9B6}"/>
              </a:ext>
            </a:extLst>
          </p:cNvPr>
          <p:cNvSpPr>
            <a:spLocks noGrp="1"/>
          </p:cNvSpPr>
          <p:nvPr>
            <p:ph type="sldNum" sz="quarter" idx="12"/>
          </p:nvPr>
        </p:nvSpPr>
        <p:spPr/>
        <p:txBody>
          <a:bodyPr/>
          <a:lstStyle/>
          <a:p>
            <a:fld id="{D1D9117C-A091-442A-B4EC-E493EA5D9E49}" type="slidenum">
              <a:rPr lang="fr-FR" smtClean="0"/>
              <a:t>‹N°›</a:t>
            </a:fld>
            <a:endParaRPr lang="fr-FR"/>
          </a:p>
        </p:txBody>
      </p:sp>
    </p:spTree>
    <p:extLst>
      <p:ext uri="{BB962C8B-B14F-4D97-AF65-F5344CB8AC3E}">
        <p14:creationId xmlns:p14="http://schemas.microsoft.com/office/powerpoint/2010/main" val="1498998479"/>
      </p:ext>
    </p:extLst>
  </p:cSld>
  <p:clrMapOvr>
    <a:masterClrMapping/>
  </p:clrMapOvr>
  <mc:AlternateContent xmlns:mc="http://schemas.openxmlformats.org/markup-compatibility/2006">
    <mc:Choice xmlns:p14="http://schemas.microsoft.com/office/powerpoint/2010/main" Requires="p14">
      <p:transition spd="slow" p14:dur="5000" advClick="0" advTm="8000">
        <p:wheel spokes="1"/>
      </p:transition>
    </mc:Choice>
    <mc:Fallback>
      <p:transition spd="slow" advClick="0" advTm="8000">
        <p:wheel spokes="1"/>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A771B179-C302-03AE-D39C-CA8D5D7E6AEE}"/>
              </a:ext>
            </a:extLst>
          </p:cNvPr>
          <p:cNvSpPr>
            <a:spLocks noGrp="1"/>
          </p:cNvSpPr>
          <p:nvPr>
            <p:ph type="dt" sz="half" idx="10"/>
          </p:nvPr>
        </p:nvSpPr>
        <p:spPr/>
        <p:txBody>
          <a:bodyPr/>
          <a:lstStyle/>
          <a:p>
            <a:fld id="{BCD5C7F5-4E55-49B1-862F-37F7E96E747D}" type="datetimeFigureOut">
              <a:rPr lang="fr-FR" smtClean="0"/>
              <a:t>03/05/2024</a:t>
            </a:fld>
            <a:endParaRPr lang="fr-FR"/>
          </a:p>
        </p:txBody>
      </p:sp>
      <p:sp>
        <p:nvSpPr>
          <p:cNvPr id="3" name="Espace réservé du pied de page 2">
            <a:extLst>
              <a:ext uri="{FF2B5EF4-FFF2-40B4-BE49-F238E27FC236}">
                <a16:creationId xmlns:a16="http://schemas.microsoft.com/office/drawing/2014/main" id="{00B96B15-FA9A-12BC-8FDD-C97184EE7696}"/>
              </a:ext>
            </a:extLst>
          </p:cNvPr>
          <p:cNvSpPr>
            <a:spLocks noGrp="1"/>
          </p:cNvSpPr>
          <p:nvPr>
            <p:ph type="ftr" sz="quarter" idx="11"/>
          </p:nvPr>
        </p:nvSpPr>
        <p:spPr/>
        <p:txBody>
          <a:bodyPr/>
          <a:lstStyle/>
          <a:p>
            <a:endParaRPr lang="fr-FR"/>
          </a:p>
        </p:txBody>
      </p:sp>
      <p:sp>
        <p:nvSpPr>
          <p:cNvPr id="4" name="Espace réservé du numéro de diapositive 3">
            <a:extLst>
              <a:ext uri="{FF2B5EF4-FFF2-40B4-BE49-F238E27FC236}">
                <a16:creationId xmlns:a16="http://schemas.microsoft.com/office/drawing/2014/main" id="{4CF65D1A-581F-96EA-1C99-2B75524B56EE}"/>
              </a:ext>
            </a:extLst>
          </p:cNvPr>
          <p:cNvSpPr>
            <a:spLocks noGrp="1"/>
          </p:cNvSpPr>
          <p:nvPr>
            <p:ph type="sldNum" sz="quarter" idx="12"/>
          </p:nvPr>
        </p:nvSpPr>
        <p:spPr/>
        <p:txBody>
          <a:bodyPr/>
          <a:lstStyle/>
          <a:p>
            <a:fld id="{D1D9117C-A091-442A-B4EC-E493EA5D9E49}" type="slidenum">
              <a:rPr lang="fr-FR" smtClean="0"/>
              <a:t>‹N°›</a:t>
            </a:fld>
            <a:endParaRPr lang="fr-FR"/>
          </a:p>
        </p:txBody>
      </p:sp>
    </p:spTree>
    <p:extLst>
      <p:ext uri="{BB962C8B-B14F-4D97-AF65-F5344CB8AC3E}">
        <p14:creationId xmlns:p14="http://schemas.microsoft.com/office/powerpoint/2010/main" val="1810787976"/>
      </p:ext>
    </p:extLst>
  </p:cSld>
  <p:clrMapOvr>
    <a:masterClrMapping/>
  </p:clrMapOvr>
  <mc:AlternateContent xmlns:mc="http://schemas.openxmlformats.org/markup-compatibility/2006">
    <mc:Choice xmlns:p14="http://schemas.microsoft.com/office/powerpoint/2010/main" Requires="p14">
      <p:transition spd="slow" p14:dur="5000" advClick="0" advTm="8000">
        <p:wheel spokes="1"/>
      </p:transition>
    </mc:Choice>
    <mc:Fallback>
      <p:transition spd="slow" advClick="0" advTm="8000">
        <p:wheel spokes="1"/>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91043895-CF16-4B08-2F5D-99D8262817CC}"/>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du contenu 2">
            <a:extLst>
              <a:ext uri="{FF2B5EF4-FFF2-40B4-BE49-F238E27FC236}">
                <a16:creationId xmlns:a16="http://schemas.microsoft.com/office/drawing/2014/main" id="{46145A7D-99F6-544D-A6AE-26D4F8FD81D0}"/>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3">
            <a:extLst>
              <a:ext uri="{FF2B5EF4-FFF2-40B4-BE49-F238E27FC236}">
                <a16:creationId xmlns:a16="http://schemas.microsoft.com/office/drawing/2014/main" id="{D0BF5CA4-07F2-A64F-5972-F8A362B8320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B04DC6E6-4235-43DE-C5C0-C415DE56571E}"/>
              </a:ext>
            </a:extLst>
          </p:cNvPr>
          <p:cNvSpPr>
            <a:spLocks noGrp="1"/>
          </p:cNvSpPr>
          <p:nvPr>
            <p:ph type="dt" sz="half" idx="10"/>
          </p:nvPr>
        </p:nvSpPr>
        <p:spPr/>
        <p:txBody>
          <a:bodyPr/>
          <a:lstStyle/>
          <a:p>
            <a:fld id="{BCD5C7F5-4E55-49B1-862F-37F7E96E747D}" type="datetimeFigureOut">
              <a:rPr lang="fr-FR" smtClean="0"/>
              <a:t>03/05/2024</a:t>
            </a:fld>
            <a:endParaRPr lang="fr-FR"/>
          </a:p>
        </p:txBody>
      </p:sp>
      <p:sp>
        <p:nvSpPr>
          <p:cNvPr id="6" name="Espace réservé du pied de page 5">
            <a:extLst>
              <a:ext uri="{FF2B5EF4-FFF2-40B4-BE49-F238E27FC236}">
                <a16:creationId xmlns:a16="http://schemas.microsoft.com/office/drawing/2014/main" id="{9E92E824-B4E1-B33A-B80F-FE038D0B3937}"/>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3BA55EA2-DAF4-C6F7-9E6A-E2FFD8EEDC85}"/>
              </a:ext>
            </a:extLst>
          </p:cNvPr>
          <p:cNvSpPr>
            <a:spLocks noGrp="1"/>
          </p:cNvSpPr>
          <p:nvPr>
            <p:ph type="sldNum" sz="quarter" idx="12"/>
          </p:nvPr>
        </p:nvSpPr>
        <p:spPr/>
        <p:txBody>
          <a:bodyPr/>
          <a:lstStyle/>
          <a:p>
            <a:fld id="{D1D9117C-A091-442A-B4EC-E493EA5D9E49}" type="slidenum">
              <a:rPr lang="fr-FR" smtClean="0"/>
              <a:t>‹N°›</a:t>
            </a:fld>
            <a:endParaRPr lang="fr-FR"/>
          </a:p>
        </p:txBody>
      </p:sp>
    </p:spTree>
    <p:extLst>
      <p:ext uri="{BB962C8B-B14F-4D97-AF65-F5344CB8AC3E}">
        <p14:creationId xmlns:p14="http://schemas.microsoft.com/office/powerpoint/2010/main" val="3061242584"/>
      </p:ext>
    </p:extLst>
  </p:cSld>
  <p:clrMapOvr>
    <a:masterClrMapping/>
  </p:clrMapOvr>
  <mc:AlternateContent xmlns:mc="http://schemas.openxmlformats.org/markup-compatibility/2006">
    <mc:Choice xmlns:p14="http://schemas.microsoft.com/office/powerpoint/2010/main" Requires="p14">
      <p:transition spd="slow" p14:dur="5000" advClick="0" advTm="8000">
        <p:wheel spokes="1"/>
      </p:transition>
    </mc:Choice>
    <mc:Fallback>
      <p:transition spd="slow" advClick="0" advTm="8000">
        <p:wheel spokes="1"/>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AAEEAA2D-9A49-9B85-B0DB-94E95149A353}"/>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pour une image  2">
            <a:extLst>
              <a:ext uri="{FF2B5EF4-FFF2-40B4-BE49-F238E27FC236}">
                <a16:creationId xmlns:a16="http://schemas.microsoft.com/office/drawing/2014/main" id="{149840E1-50C1-0EE2-A2B9-0CD05C859BE6}"/>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a:extLst>
              <a:ext uri="{FF2B5EF4-FFF2-40B4-BE49-F238E27FC236}">
                <a16:creationId xmlns:a16="http://schemas.microsoft.com/office/drawing/2014/main" id="{9E985403-0570-FAE8-4E3F-6947DFB36E3A}"/>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E38BFABD-D72F-7595-DE7F-0FF68790DDD9}"/>
              </a:ext>
            </a:extLst>
          </p:cNvPr>
          <p:cNvSpPr>
            <a:spLocks noGrp="1"/>
          </p:cNvSpPr>
          <p:nvPr>
            <p:ph type="dt" sz="half" idx="10"/>
          </p:nvPr>
        </p:nvSpPr>
        <p:spPr/>
        <p:txBody>
          <a:bodyPr/>
          <a:lstStyle/>
          <a:p>
            <a:fld id="{BCD5C7F5-4E55-49B1-862F-37F7E96E747D}" type="datetimeFigureOut">
              <a:rPr lang="fr-FR" smtClean="0"/>
              <a:t>03/05/2024</a:t>
            </a:fld>
            <a:endParaRPr lang="fr-FR"/>
          </a:p>
        </p:txBody>
      </p:sp>
      <p:sp>
        <p:nvSpPr>
          <p:cNvPr id="6" name="Espace réservé du pied de page 5">
            <a:extLst>
              <a:ext uri="{FF2B5EF4-FFF2-40B4-BE49-F238E27FC236}">
                <a16:creationId xmlns:a16="http://schemas.microsoft.com/office/drawing/2014/main" id="{7D7CC4CD-8B9D-3DF5-4531-84CFE7421F9F}"/>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440F2FEB-A314-6E44-41A0-06BCBFDC08C2}"/>
              </a:ext>
            </a:extLst>
          </p:cNvPr>
          <p:cNvSpPr>
            <a:spLocks noGrp="1"/>
          </p:cNvSpPr>
          <p:nvPr>
            <p:ph type="sldNum" sz="quarter" idx="12"/>
          </p:nvPr>
        </p:nvSpPr>
        <p:spPr/>
        <p:txBody>
          <a:bodyPr/>
          <a:lstStyle/>
          <a:p>
            <a:fld id="{D1D9117C-A091-442A-B4EC-E493EA5D9E49}" type="slidenum">
              <a:rPr lang="fr-FR" smtClean="0"/>
              <a:t>‹N°›</a:t>
            </a:fld>
            <a:endParaRPr lang="fr-FR"/>
          </a:p>
        </p:txBody>
      </p:sp>
    </p:spTree>
    <p:extLst>
      <p:ext uri="{BB962C8B-B14F-4D97-AF65-F5344CB8AC3E}">
        <p14:creationId xmlns:p14="http://schemas.microsoft.com/office/powerpoint/2010/main" val="1024335494"/>
      </p:ext>
    </p:extLst>
  </p:cSld>
  <p:clrMapOvr>
    <a:masterClrMapping/>
  </p:clrMapOvr>
  <mc:AlternateContent xmlns:mc="http://schemas.openxmlformats.org/markup-compatibility/2006">
    <mc:Choice xmlns:p14="http://schemas.microsoft.com/office/powerpoint/2010/main" Requires="p14">
      <p:transition spd="slow" p14:dur="5000" advClick="0" advTm="8000">
        <p:wheel spokes="1"/>
      </p:transition>
    </mc:Choice>
    <mc:Fallback>
      <p:transition spd="slow" advClick="0" advTm="8000">
        <p:wheel spokes="1"/>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DC980258-7478-704D-0366-19170E4403A4}"/>
              </a:ext>
            </a:extLst>
          </p:cNvPr>
          <p:cNvSpPr>
            <a:spLocks noGrp="1"/>
          </p:cNvSpPr>
          <p:nvPr>
            <p:ph type="title"/>
          </p:nvPr>
        </p:nvSpPr>
        <p:spPr/>
        <p:txBody>
          <a:bodyPr/>
          <a:lstStyle/>
          <a:p>
            <a:r>
              <a:rPr lang="fr-FR"/>
              <a:t>Modifiez le style du titre</a:t>
            </a:r>
          </a:p>
        </p:txBody>
      </p:sp>
      <p:sp>
        <p:nvSpPr>
          <p:cNvPr id="3" name="Espace réservé du texte vertical 2">
            <a:extLst>
              <a:ext uri="{FF2B5EF4-FFF2-40B4-BE49-F238E27FC236}">
                <a16:creationId xmlns:a16="http://schemas.microsoft.com/office/drawing/2014/main" id="{F36AAE82-C0B7-79D9-EDF9-A4AEA3D3EF28}"/>
              </a:ext>
            </a:extLst>
          </p:cNvPr>
          <p:cNvSpPr>
            <a:spLocks noGrp="1"/>
          </p:cNvSpPr>
          <p:nvPr>
            <p:ph type="body" orient="vert" idx="1"/>
          </p:nvPr>
        </p:nvSpPr>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E1CAE5D1-79B6-01EA-5CCE-AE318E2DBE1F}"/>
              </a:ext>
            </a:extLst>
          </p:cNvPr>
          <p:cNvSpPr>
            <a:spLocks noGrp="1"/>
          </p:cNvSpPr>
          <p:nvPr>
            <p:ph type="dt" sz="half" idx="10"/>
          </p:nvPr>
        </p:nvSpPr>
        <p:spPr/>
        <p:txBody>
          <a:bodyPr/>
          <a:lstStyle/>
          <a:p>
            <a:fld id="{BCD5C7F5-4E55-49B1-862F-37F7E96E747D}" type="datetimeFigureOut">
              <a:rPr lang="fr-FR" smtClean="0"/>
              <a:t>03/05/2024</a:t>
            </a:fld>
            <a:endParaRPr lang="fr-FR"/>
          </a:p>
        </p:txBody>
      </p:sp>
      <p:sp>
        <p:nvSpPr>
          <p:cNvPr id="5" name="Espace réservé du pied de page 4">
            <a:extLst>
              <a:ext uri="{FF2B5EF4-FFF2-40B4-BE49-F238E27FC236}">
                <a16:creationId xmlns:a16="http://schemas.microsoft.com/office/drawing/2014/main" id="{3992A552-0CDE-7943-EDF0-D647EB89AF9C}"/>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E46CE750-AF4C-9973-B861-D4195AB90541}"/>
              </a:ext>
            </a:extLst>
          </p:cNvPr>
          <p:cNvSpPr>
            <a:spLocks noGrp="1"/>
          </p:cNvSpPr>
          <p:nvPr>
            <p:ph type="sldNum" sz="quarter" idx="12"/>
          </p:nvPr>
        </p:nvSpPr>
        <p:spPr/>
        <p:txBody>
          <a:bodyPr/>
          <a:lstStyle/>
          <a:p>
            <a:fld id="{D1D9117C-A091-442A-B4EC-E493EA5D9E49}" type="slidenum">
              <a:rPr lang="fr-FR" smtClean="0"/>
              <a:t>‹N°›</a:t>
            </a:fld>
            <a:endParaRPr lang="fr-FR"/>
          </a:p>
        </p:txBody>
      </p:sp>
    </p:spTree>
    <p:extLst>
      <p:ext uri="{BB962C8B-B14F-4D97-AF65-F5344CB8AC3E}">
        <p14:creationId xmlns:p14="http://schemas.microsoft.com/office/powerpoint/2010/main" val="1312197211"/>
      </p:ext>
    </p:extLst>
  </p:cSld>
  <p:clrMapOvr>
    <a:masterClrMapping/>
  </p:clrMapOvr>
  <mc:AlternateContent xmlns:mc="http://schemas.openxmlformats.org/markup-compatibility/2006">
    <mc:Choice xmlns:p14="http://schemas.microsoft.com/office/powerpoint/2010/main" Requires="p14">
      <p:transition spd="slow" p14:dur="5000" advClick="0" advTm="8000">
        <p:wheel spokes="1"/>
      </p:transition>
    </mc:Choice>
    <mc:Fallback>
      <p:transition spd="slow" advClick="0" advTm="8000">
        <p:wheel spokes="1"/>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a:extLst>
              <a:ext uri="{FF2B5EF4-FFF2-40B4-BE49-F238E27FC236}">
                <a16:creationId xmlns:a16="http://schemas.microsoft.com/office/drawing/2014/main" id="{9915EFAB-115F-B9C1-0D2F-E2E42A53FC87}"/>
              </a:ext>
            </a:extLst>
          </p:cNvPr>
          <p:cNvSpPr>
            <a:spLocks noGrp="1"/>
          </p:cNvSpPr>
          <p:nvPr>
            <p:ph type="title" orient="vert"/>
          </p:nvPr>
        </p:nvSpPr>
        <p:spPr>
          <a:xfrm>
            <a:off x="8724900" y="365125"/>
            <a:ext cx="2628900" cy="5811838"/>
          </a:xfrm>
        </p:spPr>
        <p:txBody>
          <a:bodyPr vert="eaVert"/>
          <a:lstStyle/>
          <a:p>
            <a:r>
              <a:rPr lang="fr-FR"/>
              <a:t>Modifiez le style du titre</a:t>
            </a:r>
          </a:p>
        </p:txBody>
      </p:sp>
      <p:sp>
        <p:nvSpPr>
          <p:cNvPr id="3" name="Espace réservé du texte vertical 2">
            <a:extLst>
              <a:ext uri="{FF2B5EF4-FFF2-40B4-BE49-F238E27FC236}">
                <a16:creationId xmlns:a16="http://schemas.microsoft.com/office/drawing/2014/main" id="{08D869C3-5A32-9AAA-07F7-DF9C85BA6ECD}"/>
              </a:ext>
            </a:extLst>
          </p:cNvPr>
          <p:cNvSpPr>
            <a:spLocks noGrp="1"/>
          </p:cNvSpPr>
          <p:nvPr>
            <p:ph type="body" orient="vert" idx="1"/>
          </p:nvPr>
        </p:nvSpPr>
        <p:spPr>
          <a:xfrm>
            <a:off x="838200" y="365125"/>
            <a:ext cx="7734300" cy="5811838"/>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96AE1460-59A2-DFEE-81C5-DBF326BADD85}"/>
              </a:ext>
            </a:extLst>
          </p:cNvPr>
          <p:cNvSpPr>
            <a:spLocks noGrp="1"/>
          </p:cNvSpPr>
          <p:nvPr>
            <p:ph type="dt" sz="half" idx="10"/>
          </p:nvPr>
        </p:nvSpPr>
        <p:spPr/>
        <p:txBody>
          <a:bodyPr/>
          <a:lstStyle/>
          <a:p>
            <a:fld id="{BCD5C7F5-4E55-49B1-862F-37F7E96E747D}" type="datetimeFigureOut">
              <a:rPr lang="fr-FR" smtClean="0"/>
              <a:t>03/05/2024</a:t>
            </a:fld>
            <a:endParaRPr lang="fr-FR"/>
          </a:p>
        </p:txBody>
      </p:sp>
      <p:sp>
        <p:nvSpPr>
          <p:cNvPr id="5" name="Espace réservé du pied de page 4">
            <a:extLst>
              <a:ext uri="{FF2B5EF4-FFF2-40B4-BE49-F238E27FC236}">
                <a16:creationId xmlns:a16="http://schemas.microsoft.com/office/drawing/2014/main" id="{C1916451-4B6E-4E5B-795C-E7B47DC3A5B9}"/>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44384689-CCFD-FBBA-8771-7C3FCA23BB33}"/>
              </a:ext>
            </a:extLst>
          </p:cNvPr>
          <p:cNvSpPr>
            <a:spLocks noGrp="1"/>
          </p:cNvSpPr>
          <p:nvPr>
            <p:ph type="sldNum" sz="quarter" idx="12"/>
          </p:nvPr>
        </p:nvSpPr>
        <p:spPr/>
        <p:txBody>
          <a:bodyPr/>
          <a:lstStyle/>
          <a:p>
            <a:fld id="{D1D9117C-A091-442A-B4EC-E493EA5D9E49}" type="slidenum">
              <a:rPr lang="fr-FR" smtClean="0"/>
              <a:t>‹N°›</a:t>
            </a:fld>
            <a:endParaRPr lang="fr-FR"/>
          </a:p>
        </p:txBody>
      </p:sp>
    </p:spTree>
    <p:extLst>
      <p:ext uri="{BB962C8B-B14F-4D97-AF65-F5344CB8AC3E}">
        <p14:creationId xmlns:p14="http://schemas.microsoft.com/office/powerpoint/2010/main" val="3335664662"/>
      </p:ext>
    </p:extLst>
  </p:cSld>
  <p:clrMapOvr>
    <a:masterClrMapping/>
  </p:clrMapOvr>
  <mc:AlternateContent xmlns:mc="http://schemas.openxmlformats.org/markup-compatibility/2006">
    <mc:Choice xmlns:p14="http://schemas.microsoft.com/office/powerpoint/2010/main" Requires="p14">
      <p:transition spd="slow" p14:dur="5000" advClick="0" advTm="8000">
        <p:wheel spokes="1"/>
      </p:transition>
    </mc:Choice>
    <mc:Fallback>
      <p:transition spd="slow" advClick="0" advTm="8000">
        <p:wheel spokes="1"/>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pattFill prst="pct90">
          <a:fgClr>
            <a:schemeClr val="accent5"/>
          </a:fgClr>
          <a:bgClr>
            <a:schemeClr val="bg1"/>
          </a:bgClr>
        </a:pattFill>
        <a:effectLst/>
      </p:bgPr>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7FBC0F2D-9DAB-12D2-B40C-E660A3224F11}"/>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a:t>Modifiez le style du titre</a:t>
            </a:r>
          </a:p>
        </p:txBody>
      </p:sp>
      <p:sp>
        <p:nvSpPr>
          <p:cNvPr id="3" name="Espace réservé du texte 2">
            <a:extLst>
              <a:ext uri="{FF2B5EF4-FFF2-40B4-BE49-F238E27FC236}">
                <a16:creationId xmlns:a16="http://schemas.microsoft.com/office/drawing/2014/main" id="{C6DCBC51-EA03-9EF0-8DEA-93052EC41D6C}"/>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0D3316E7-F79A-4129-1BDE-9522307E2B8E}"/>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BCD5C7F5-4E55-49B1-862F-37F7E96E747D}" type="datetimeFigureOut">
              <a:rPr lang="fr-FR" smtClean="0"/>
              <a:t>03/05/2024</a:t>
            </a:fld>
            <a:endParaRPr lang="fr-FR"/>
          </a:p>
        </p:txBody>
      </p:sp>
      <p:sp>
        <p:nvSpPr>
          <p:cNvPr id="5" name="Espace réservé du pied de page 4">
            <a:extLst>
              <a:ext uri="{FF2B5EF4-FFF2-40B4-BE49-F238E27FC236}">
                <a16:creationId xmlns:a16="http://schemas.microsoft.com/office/drawing/2014/main" id="{D2C33399-DBFA-461B-E27A-6E755B016473}"/>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fr-FR"/>
          </a:p>
        </p:txBody>
      </p:sp>
      <p:sp>
        <p:nvSpPr>
          <p:cNvPr id="6" name="Espace réservé du numéro de diapositive 5">
            <a:extLst>
              <a:ext uri="{FF2B5EF4-FFF2-40B4-BE49-F238E27FC236}">
                <a16:creationId xmlns:a16="http://schemas.microsoft.com/office/drawing/2014/main" id="{FC1FE3D1-2492-C550-BAB1-2AAF7A4E97C5}"/>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D1D9117C-A091-442A-B4EC-E493EA5D9E49}" type="slidenum">
              <a:rPr lang="fr-FR" smtClean="0"/>
              <a:t>‹N°›</a:t>
            </a:fld>
            <a:endParaRPr lang="fr-FR"/>
          </a:p>
        </p:txBody>
      </p:sp>
    </p:spTree>
    <p:extLst>
      <p:ext uri="{BB962C8B-B14F-4D97-AF65-F5344CB8AC3E}">
        <p14:creationId xmlns:p14="http://schemas.microsoft.com/office/powerpoint/2010/main" val="370342622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mc:Choice xmlns:p14="http://schemas.microsoft.com/office/powerpoint/2010/main" Requires="p14">
      <p:transition spd="slow" p14:dur="5000" advClick="0" advTm="8000">
        <p:wheel spokes="1"/>
      </p:transition>
    </mc:Choice>
    <mc:Fallback>
      <p:transition spd="slow" advClick="0" advTm="8000">
        <p:wheel spokes="1"/>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18.jpe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image" Target="../media/image21.jpe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image" Target="../media/image23.jpe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image" Target="../media/image25.jpe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image" Target="../media/image28.jpe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image" Target="../media/image30.jpe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image" Target="../media/image32.jpe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image" Target="../media/image34.pn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image" Target="../media/image36.pn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38.gif"/><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pattFill prst="pct90">
          <a:fgClr>
            <a:schemeClr val="accent5"/>
          </a:fgClr>
          <a:bgClr>
            <a:schemeClr val="bg1"/>
          </a:bgClr>
        </a:pattFill>
        <a:effectLst/>
      </p:bgPr>
    </p:bg>
    <p:spTree>
      <p:nvGrpSpPr>
        <p:cNvPr id="1" name=""/>
        <p:cNvGrpSpPr/>
        <p:nvPr/>
      </p:nvGrpSpPr>
      <p:grpSpPr>
        <a:xfrm>
          <a:off x="0" y="0"/>
          <a:ext cx="0" cy="0"/>
          <a:chOff x="0" y="0"/>
          <a:chExt cx="0" cy="0"/>
        </a:xfrm>
      </p:grpSpPr>
      <p:pic>
        <p:nvPicPr>
          <p:cNvPr id="3" name="Image 2" descr="Une image contenant bâtiment, plein air, ciel, plante&#10;&#10;Description générée automatiquement">
            <a:extLst>
              <a:ext uri="{FF2B5EF4-FFF2-40B4-BE49-F238E27FC236}">
                <a16:creationId xmlns:a16="http://schemas.microsoft.com/office/drawing/2014/main" id="{F14E6A4A-E161-9980-E323-675D5C6CCDD0}"/>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369146" y="279000"/>
            <a:ext cx="9453707" cy="6300000"/>
          </a:xfrm>
          <a:prstGeom prst="rect">
            <a:avLst/>
          </a:prstGeom>
          <a:effectLst>
            <a:softEdge rad="635000"/>
          </a:effectLst>
        </p:spPr>
      </p:pic>
      <p:sp>
        <p:nvSpPr>
          <p:cNvPr id="4" name="ZoneTexte 3">
            <a:extLst>
              <a:ext uri="{FF2B5EF4-FFF2-40B4-BE49-F238E27FC236}">
                <a16:creationId xmlns:a16="http://schemas.microsoft.com/office/drawing/2014/main" id="{07E6663D-7A76-ABC0-A6E1-0604CD6750C4}"/>
              </a:ext>
            </a:extLst>
          </p:cNvPr>
          <p:cNvSpPr txBox="1"/>
          <p:nvPr/>
        </p:nvSpPr>
        <p:spPr>
          <a:xfrm>
            <a:off x="2876283" y="67899"/>
            <a:ext cx="8530045" cy="523220"/>
          </a:xfrm>
          <a:prstGeom prst="rect">
            <a:avLst/>
          </a:prstGeom>
          <a:noFill/>
        </p:spPr>
        <p:txBody>
          <a:bodyPr wrap="square" rtlCol="0">
            <a:spAutoFit/>
          </a:bodyPr>
          <a:lstStyle/>
          <a:p>
            <a:r>
              <a:rPr lang="fr-FR" sz="2800" b="1" dirty="0">
                <a:solidFill>
                  <a:srgbClr val="FFFF00"/>
                </a:solidFill>
              </a:rPr>
              <a:t>Lorient Vous Présente La Ville De Sedan</a:t>
            </a:r>
          </a:p>
        </p:txBody>
      </p:sp>
      <p:sp>
        <p:nvSpPr>
          <p:cNvPr id="5" name="ZoneTexte 4">
            <a:extLst>
              <a:ext uri="{FF2B5EF4-FFF2-40B4-BE49-F238E27FC236}">
                <a16:creationId xmlns:a16="http://schemas.microsoft.com/office/drawing/2014/main" id="{AEFD5F79-5930-9CC8-5EEA-764651BA9CEC}"/>
              </a:ext>
            </a:extLst>
          </p:cNvPr>
          <p:cNvSpPr txBox="1"/>
          <p:nvPr/>
        </p:nvSpPr>
        <p:spPr>
          <a:xfrm>
            <a:off x="4378510" y="540610"/>
            <a:ext cx="5525589" cy="523220"/>
          </a:xfrm>
          <a:prstGeom prst="rect">
            <a:avLst/>
          </a:prstGeom>
          <a:noFill/>
        </p:spPr>
        <p:txBody>
          <a:bodyPr wrap="square" rtlCol="0">
            <a:spAutoFit/>
          </a:bodyPr>
          <a:lstStyle/>
          <a:p>
            <a:r>
              <a:rPr lang="fr-FR" sz="2800" b="1">
                <a:solidFill>
                  <a:srgbClr val="FFFF00"/>
                </a:solidFill>
              </a:rPr>
              <a:t>Château Fort de Sedan</a:t>
            </a:r>
            <a:endParaRPr lang="fr-FR" sz="2800" b="1" dirty="0">
              <a:solidFill>
                <a:srgbClr val="FFFF00"/>
              </a:solidFill>
            </a:endParaRPr>
          </a:p>
        </p:txBody>
      </p:sp>
    </p:spTree>
    <p:extLst>
      <p:ext uri="{BB962C8B-B14F-4D97-AF65-F5344CB8AC3E}">
        <p14:creationId xmlns:p14="http://schemas.microsoft.com/office/powerpoint/2010/main" val="3888411706"/>
      </p:ext>
    </p:extLst>
  </p:cSld>
  <p:clrMapOvr>
    <a:masterClrMapping/>
  </p:clrMapOvr>
  <mc:AlternateContent xmlns:mc="http://schemas.openxmlformats.org/markup-compatibility/2006">
    <mc:Choice xmlns:p14="http://schemas.microsoft.com/office/powerpoint/2010/main" Requires="p14">
      <p:transition spd="slow" p14:dur="5000" advClick="0" advTm="8000">
        <p:wheel spokes="1"/>
        <p:sndAc>
          <p:stSnd loop="1">
            <p:snd r:embed="rId2" name="LARDENNE  [CLIP OFFICIEL].wav"/>
          </p:stSnd>
        </p:sndAc>
      </p:transition>
    </mc:Choice>
    <mc:Fallback>
      <p:transition spd="slow" advClick="0" advTm="8000">
        <p:wheel spokes="1"/>
        <p:sndAc>
          <p:stSnd loop="1">
            <p:snd r:embed="rId2" name="LARDENNE  [CLIP OFFICIEL].wav"/>
          </p:stSnd>
        </p:sndAc>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bg>
      <p:bgPr>
        <a:pattFill prst="pct90">
          <a:fgClr>
            <a:srgbClr val="C00000"/>
          </a:fgClr>
          <a:bgClr>
            <a:schemeClr val="bg1"/>
          </a:bgClr>
        </a:patt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5F048924-26F3-9847-F9BB-CC64B5942F55}"/>
              </a:ext>
            </a:extLst>
          </p:cNvPr>
          <p:cNvSpPr/>
          <p:nvPr/>
        </p:nvSpPr>
        <p:spPr>
          <a:xfrm>
            <a:off x="0" y="0"/>
            <a:ext cx="12192000" cy="6858000"/>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fr-FR" sz="2800" b="1" dirty="0"/>
              <a:t>Sedan est une commune française située dans le département des Ardennes, en région Grand Est, autrefois Champagne-Ardenne. Elle est la deuxième commune la plus peuplée du département et constitue aux côtés de Charleville-Mézières et de 56 autres communes la communauté d'agglomération Ardenne Métropole avec 121 253 habitants. Ses habitants sont les Sedanaises et les Sedanais2.</a:t>
            </a:r>
          </a:p>
          <a:p>
            <a:pPr algn="ctr"/>
            <a:endParaRPr lang="fr-FR" sz="2800" b="1" dirty="0"/>
          </a:p>
          <a:p>
            <a:pPr algn="ctr"/>
            <a:r>
              <a:rPr lang="fr-FR" sz="2800" b="1" dirty="0"/>
              <a:t>La ville entre dans l'histoire dans la première moitié du </a:t>
            </a:r>
            <a:r>
              <a:rPr lang="fr-FR" sz="2800" b="1" dirty="0" err="1"/>
              <a:t>xve</a:t>
            </a:r>
            <a:r>
              <a:rPr lang="fr-FR" sz="2800" b="1" dirty="0"/>
              <a:t> siècle en devenant un fief des La Marck. Elle est à partir du </a:t>
            </a:r>
            <a:r>
              <a:rPr lang="fr-FR" sz="2800" b="1" dirty="0" err="1"/>
              <a:t>xvie</a:t>
            </a:r>
            <a:r>
              <a:rPr lang="fr-FR" sz="2800" b="1" dirty="0"/>
              <a:t> siècle la capitale de la principauté de Sedan. Cette dernière est rattachée au royaume de France en 1642, lors de la guerre de Trente Ans. Aux </a:t>
            </a:r>
            <a:r>
              <a:rPr lang="fr-FR" sz="2800" b="1" dirty="0" err="1"/>
              <a:t>xviiie</a:t>
            </a:r>
            <a:r>
              <a:rPr lang="fr-FR" sz="2800" b="1" dirty="0"/>
              <a:t> et </a:t>
            </a:r>
            <a:r>
              <a:rPr lang="fr-FR" sz="2800" b="1" dirty="0" err="1"/>
              <a:t>xixe</a:t>
            </a:r>
            <a:r>
              <a:rPr lang="fr-FR" sz="2800" b="1" dirty="0"/>
              <a:t> siècles, Sedan est un important centre drapier et une place forte de l'industrie textile en France et en Europe. Elle est encore le théâtre de batailles lors des trois conflits majeurs en 1870, 1914 et 1940</a:t>
            </a:r>
            <a:r>
              <a:rPr lang="fr-FR" dirty="0"/>
              <a:t>.</a:t>
            </a:r>
          </a:p>
        </p:txBody>
      </p:sp>
    </p:spTree>
    <p:extLst>
      <p:ext uri="{BB962C8B-B14F-4D97-AF65-F5344CB8AC3E}">
        <p14:creationId xmlns:p14="http://schemas.microsoft.com/office/powerpoint/2010/main" val="2585133308"/>
      </p:ext>
    </p:extLst>
  </p:cSld>
  <p:clrMapOvr>
    <a:masterClrMapping/>
  </p:clrMapOvr>
  <mc:AlternateContent xmlns:mc="http://schemas.openxmlformats.org/markup-compatibility/2006">
    <mc:Choice xmlns:p14="http://schemas.microsoft.com/office/powerpoint/2010/main" Requires="p14">
      <p:transition spd="slow" p14:dur="5000" advClick="0" advTm="8000">
        <p:wheel spokes="1"/>
      </p:transition>
    </mc:Choice>
    <mc:Fallback>
      <p:transition spd="slow" advClick="0" advTm="8000">
        <p:wheel spokes="1"/>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8" presetClass="entr" presetSubtype="0" accel="50000" fill="hold" nodeType="clickEffect">
                                  <p:stCondLst>
                                    <p:cond delay="0"/>
                                  </p:stCondLst>
                                  <p:iterate type="lt">
                                    <p:tmPct val="50000"/>
                                  </p:iterate>
                                  <p:childTnLst>
                                    <p:set>
                                      <p:cBhvr>
                                        <p:cTn id="6" dur="1" fill="hold">
                                          <p:stCondLst>
                                            <p:cond delay="0"/>
                                          </p:stCondLst>
                                        </p:cTn>
                                        <p:tgtEl>
                                          <p:spTgt spid="2">
                                            <p:txEl>
                                              <p:pRg st="0" end="0"/>
                                            </p:txEl>
                                          </p:spTgt>
                                        </p:tgtEl>
                                        <p:attrNameLst>
                                          <p:attrName>style.visibility</p:attrName>
                                        </p:attrNameLst>
                                      </p:cBhvr>
                                      <p:to>
                                        <p:strVal val="visible"/>
                                      </p:to>
                                    </p:set>
                                    <p:set>
                                      <p:cBhvr>
                                        <p:cTn id="7" dur="455" fill="hold">
                                          <p:stCondLst>
                                            <p:cond delay="0"/>
                                          </p:stCondLst>
                                        </p:cTn>
                                        <p:tgtEl>
                                          <p:spTgt spid="2">
                                            <p:txEl>
                                              <p:pRg st="0" end="0"/>
                                            </p:txEl>
                                          </p:spTgt>
                                        </p:tgtEl>
                                        <p:attrNameLst>
                                          <p:attrName>style.rotation</p:attrName>
                                        </p:attrNameLst>
                                      </p:cBhvr>
                                      <p:to>
                                        <p:strVal val="-45.0"/>
                                      </p:to>
                                    </p:set>
                                    <p:anim calcmode="lin" valueType="num">
                                      <p:cBhvr>
                                        <p:cTn id="8" dur="455" fill="hold">
                                          <p:stCondLst>
                                            <p:cond delay="455"/>
                                          </p:stCondLst>
                                        </p:cTn>
                                        <p:tgtEl>
                                          <p:spTgt spid="2">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9" dur="455" fill="hold">
                                          <p:stCondLst>
                                            <p:cond delay="0"/>
                                          </p:stCondLst>
                                        </p:cTn>
                                        <p:tgtEl>
                                          <p:spTgt spid="2">
                                            <p:txEl>
                                              <p:pRg st="0" end="0"/>
                                            </p:txEl>
                                          </p:spTgt>
                                        </p:tgtEl>
                                        <p:attrNameLst>
                                          <p:attrName>ppt_y</p:attrName>
                                        </p:attrNameLst>
                                      </p:cBhvr>
                                      <p:tavLst>
                                        <p:tav tm="0">
                                          <p:val>
                                            <p:strVal val="#ppt_y-1"/>
                                          </p:val>
                                        </p:tav>
                                        <p:tav tm="100000">
                                          <p:val>
                                            <p:strVal val="#ppt_y-(0.354*#ppt_w-0.172*#ppt_h)"/>
                                          </p:val>
                                        </p:tav>
                                      </p:tavLst>
                                    </p:anim>
                                    <p:anim calcmode="lin" valueType="num">
                                      <p:cBhvr>
                                        <p:cTn id="10" dur="156" decel="50000" autoRev="1" fill="hold">
                                          <p:stCondLst>
                                            <p:cond delay="455"/>
                                          </p:stCondLst>
                                        </p:cTn>
                                        <p:tgtEl>
                                          <p:spTgt spid="2">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11" dur="136" fill="hold">
                                          <p:stCondLst>
                                            <p:cond delay="864"/>
                                          </p:stCondLst>
                                        </p:cTn>
                                        <p:tgtEl>
                                          <p:spTgt spid="2">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12" fill="hold">
                      <p:stCondLst>
                        <p:cond delay="indefinite"/>
                      </p:stCondLst>
                      <p:childTnLst>
                        <p:par>
                          <p:cTn id="13" fill="hold">
                            <p:stCondLst>
                              <p:cond delay="0"/>
                            </p:stCondLst>
                            <p:childTnLst>
                              <p:par>
                                <p:cTn id="14" presetID="38" presetClass="entr" presetSubtype="0" accel="50000" fill="hold" nodeType="clickEffect">
                                  <p:stCondLst>
                                    <p:cond delay="0"/>
                                  </p:stCondLst>
                                  <p:iterate type="lt">
                                    <p:tmPct val="50000"/>
                                  </p:iterate>
                                  <p:childTnLst>
                                    <p:set>
                                      <p:cBhvr>
                                        <p:cTn id="15" dur="1" fill="hold">
                                          <p:stCondLst>
                                            <p:cond delay="0"/>
                                          </p:stCondLst>
                                        </p:cTn>
                                        <p:tgtEl>
                                          <p:spTgt spid="2">
                                            <p:txEl>
                                              <p:pRg st="2" end="2"/>
                                            </p:txEl>
                                          </p:spTgt>
                                        </p:tgtEl>
                                        <p:attrNameLst>
                                          <p:attrName>style.visibility</p:attrName>
                                        </p:attrNameLst>
                                      </p:cBhvr>
                                      <p:to>
                                        <p:strVal val="visible"/>
                                      </p:to>
                                    </p:set>
                                    <p:set>
                                      <p:cBhvr>
                                        <p:cTn id="16" dur="455" fill="hold">
                                          <p:stCondLst>
                                            <p:cond delay="0"/>
                                          </p:stCondLst>
                                        </p:cTn>
                                        <p:tgtEl>
                                          <p:spTgt spid="2">
                                            <p:txEl>
                                              <p:pRg st="2" end="2"/>
                                            </p:txEl>
                                          </p:spTgt>
                                        </p:tgtEl>
                                        <p:attrNameLst>
                                          <p:attrName>style.rotation</p:attrName>
                                        </p:attrNameLst>
                                      </p:cBhvr>
                                      <p:to>
                                        <p:strVal val="-45.0"/>
                                      </p:to>
                                    </p:set>
                                    <p:anim calcmode="lin" valueType="num">
                                      <p:cBhvr>
                                        <p:cTn id="17" dur="455" fill="hold">
                                          <p:stCondLst>
                                            <p:cond delay="455"/>
                                          </p:stCondLst>
                                        </p:cTn>
                                        <p:tgtEl>
                                          <p:spTgt spid="2">
                                            <p:txEl>
                                              <p:pRg st="2" end="2"/>
                                            </p:txEl>
                                          </p:spTgt>
                                        </p:tgtEl>
                                        <p:attrNameLst>
                                          <p:attrName>style.rotation</p:attrName>
                                        </p:attrNameLst>
                                      </p:cBhvr>
                                      <p:tavLst>
                                        <p:tav tm="0">
                                          <p:val>
                                            <p:fltVal val="-45"/>
                                          </p:val>
                                        </p:tav>
                                        <p:tav tm="69900">
                                          <p:val>
                                            <p:fltVal val="45"/>
                                          </p:val>
                                        </p:tav>
                                        <p:tav tm="100000">
                                          <p:val>
                                            <p:fltVal val="0"/>
                                          </p:val>
                                        </p:tav>
                                      </p:tavLst>
                                    </p:anim>
                                    <p:anim calcmode="lin" valueType="num">
                                      <p:cBhvr>
                                        <p:cTn id="18" dur="455" fill="hold">
                                          <p:stCondLst>
                                            <p:cond delay="0"/>
                                          </p:stCondLst>
                                        </p:cTn>
                                        <p:tgtEl>
                                          <p:spTgt spid="2">
                                            <p:txEl>
                                              <p:pRg st="2" end="2"/>
                                            </p:txEl>
                                          </p:spTgt>
                                        </p:tgtEl>
                                        <p:attrNameLst>
                                          <p:attrName>ppt_y</p:attrName>
                                        </p:attrNameLst>
                                      </p:cBhvr>
                                      <p:tavLst>
                                        <p:tav tm="0">
                                          <p:val>
                                            <p:strVal val="#ppt_y-1"/>
                                          </p:val>
                                        </p:tav>
                                        <p:tav tm="100000">
                                          <p:val>
                                            <p:strVal val="#ppt_y-(0.354*#ppt_w-0.172*#ppt_h)"/>
                                          </p:val>
                                        </p:tav>
                                      </p:tavLst>
                                    </p:anim>
                                    <p:anim calcmode="lin" valueType="num">
                                      <p:cBhvr>
                                        <p:cTn id="19" dur="156" decel="50000" autoRev="1" fill="hold">
                                          <p:stCondLst>
                                            <p:cond delay="455"/>
                                          </p:stCondLst>
                                        </p:cTn>
                                        <p:tgtEl>
                                          <p:spTgt spid="2">
                                            <p:txEl>
                                              <p:pRg st="2" end="2"/>
                                            </p:txEl>
                                          </p:spTgt>
                                        </p:tgtEl>
                                        <p:attrNameLst>
                                          <p:attrName>ppt_y</p:attrName>
                                        </p:attrNameLst>
                                      </p:cBhvr>
                                      <p:tavLst>
                                        <p:tav tm="0">
                                          <p:val>
                                            <p:strVal val="#ppt_y-(0.354*#ppt_w-0.172*#ppt_h)"/>
                                          </p:val>
                                        </p:tav>
                                        <p:tav tm="100000">
                                          <p:val>
                                            <p:strVal val="#ppt_y-(0.354*#ppt_w-0.172*#ppt_h)-#ppt_h/2"/>
                                          </p:val>
                                        </p:tav>
                                      </p:tavLst>
                                    </p:anim>
                                    <p:anim calcmode="lin" valueType="num">
                                      <p:cBhvr>
                                        <p:cTn id="20" dur="136" fill="hold">
                                          <p:stCondLst>
                                            <p:cond delay="864"/>
                                          </p:stCondLst>
                                        </p:cTn>
                                        <p:tgtEl>
                                          <p:spTgt spid="2">
                                            <p:txEl>
                                              <p:pRg st="2" end="2"/>
                                            </p:txEl>
                                          </p:spTgt>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ciel, art, bâtiment&#10;&#10;Description générée automatiquement">
            <a:extLst>
              <a:ext uri="{FF2B5EF4-FFF2-40B4-BE49-F238E27FC236}">
                <a16:creationId xmlns:a16="http://schemas.microsoft.com/office/drawing/2014/main" id="{8EF763FD-9D6F-8D36-9C87-5C6C438D79C5}"/>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369146" y="391899"/>
            <a:ext cx="9453708" cy="6300000"/>
          </a:xfrm>
          <a:prstGeom prst="rect">
            <a:avLst/>
          </a:prstGeom>
          <a:effectLst>
            <a:softEdge rad="635000"/>
          </a:effectLst>
        </p:spPr>
      </p:pic>
      <p:sp>
        <p:nvSpPr>
          <p:cNvPr id="4" name="ZoneTexte 3">
            <a:extLst>
              <a:ext uri="{FF2B5EF4-FFF2-40B4-BE49-F238E27FC236}">
                <a16:creationId xmlns:a16="http://schemas.microsoft.com/office/drawing/2014/main" id="{F9109168-787E-5B0E-23E2-EC963002B1E7}"/>
              </a:ext>
            </a:extLst>
          </p:cNvPr>
          <p:cNvSpPr txBox="1"/>
          <p:nvPr/>
        </p:nvSpPr>
        <p:spPr>
          <a:xfrm>
            <a:off x="4911634" y="6204491"/>
            <a:ext cx="7067006" cy="523220"/>
          </a:xfrm>
          <a:prstGeom prst="rect">
            <a:avLst/>
          </a:prstGeom>
          <a:noFill/>
        </p:spPr>
        <p:txBody>
          <a:bodyPr wrap="square" rtlCol="0">
            <a:spAutoFit/>
          </a:bodyPr>
          <a:lstStyle/>
          <a:p>
            <a:r>
              <a:rPr lang="fr-FR" sz="2800" b="1">
                <a:solidFill>
                  <a:srgbClr val="FFFF00"/>
                </a:solidFill>
              </a:rPr>
              <a:t> Lettrage #berline</a:t>
            </a:r>
            <a:endParaRPr lang="fr-FR" sz="2800" b="1" dirty="0">
              <a:solidFill>
                <a:srgbClr val="FFFF00"/>
              </a:solidFill>
            </a:endParaRPr>
          </a:p>
        </p:txBody>
      </p:sp>
    </p:spTree>
    <p:extLst>
      <p:ext uri="{BB962C8B-B14F-4D97-AF65-F5344CB8AC3E}">
        <p14:creationId xmlns:p14="http://schemas.microsoft.com/office/powerpoint/2010/main" val="3224489740"/>
      </p:ext>
    </p:extLst>
  </p:cSld>
  <p:clrMapOvr>
    <a:masterClrMapping/>
  </p:clrMapOvr>
  <mc:AlternateContent xmlns:mc="http://schemas.openxmlformats.org/markup-compatibility/2006">
    <mc:Choice xmlns:p14="http://schemas.microsoft.com/office/powerpoint/2010/main" Requires="p14">
      <p:transition spd="slow" p14:dur="5000" advClick="0" advTm="8000">
        <p:wheel spokes="1"/>
      </p:transition>
    </mc:Choice>
    <mc:Fallback>
      <p:transition spd="slow" advClick="0" advTm="8000">
        <p:wheel spokes="1"/>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hotographie aérienne, Vue plongeante, aérien, Conception urbaine&#10;&#10;Description générée automatiquement">
            <a:extLst>
              <a:ext uri="{FF2B5EF4-FFF2-40B4-BE49-F238E27FC236}">
                <a16:creationId xmlns:a16="http://schemas.microsoft.com/office/drawing/2014/main" id="{0A92820D-C411-F8BA-D89B-3C5E9110F22F}"/>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87532" y="189000"/>
            <a:ext cx="4849392" cy="6480000"/>
          </a:xfrm>
          <a:prstGeom prst="rect">
            <a:avLst/>
          </a:prstGeom>
          <a:ln w="88900" cap="sq" cmpd="thickThin">
            <a:solidFill>
              <a:srgbClr val="FFFF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94D36EC8-39EC-4DE8-7848-0D29DC59A0A9}"/>
              </a:ext>
            </a:extLst>
          </p:cNvPr>
          <p:cNvSpPr txBox="1"/>
          <p:nvPr/>
        </p:nvSpPr>
        <p:spPr>
          <a:xfrm>
            <a:off x="5394958" y="5264331"/>
            <a:ext cx="1560119" cy="1569660"/>
          </a:xfrm>
          <a:prstGeom prst="rect">
            <a:avLst/>
          </a:prstGeom>
          <a:noFill/>
        </p:spPr>
        <p:txBody>
          <a:bodyPr wrap="square" rtlCol="0">
            <a:spAutoFit/>
          </a:bodyPr>
          <a:lstStyle/>
          <a:p>
            <a:r>
              <a:rPr lang="fr-FR" sz="2400" b="1" dirty="0">
                <a:solidFill>
                  <a:srgbClr val="FFFF00"/>
                </a:solidFill>
              </a:rPr>
              <a:t>Château de Sedan - Vue aérienne</a:t>
            </a:r>
          </a:p>
        </p:txBody>
      </p:sp>
      <p:pic>
        <p:nvPicPr>
          <p:cNvPr id="6" name="Image 5" descr="Une image contenant plein air, voiture, ciel, Véhicule terrestre&#10;&#10;Description générée automatiquement">
            <a:extLst>
              <a:ext uri="{FF2B5EF4-FFF2-40B4-BE49-F238E27FC236}">
                <a16:creationId xmlns:a16="http://schemas.microsoft.com/office/drawing/2014/main" id="{D6DF2BD8-96AB-755D-8638-108787A019C0}"/>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7484468" y="189000"/>
            <a:ext cx="4320000" cy="6480000"/>
          </a:xfrm>
          <a:prstGeom prst="rect">
            <a:avLst/>
          </a:prstGeom>
          <a:ln w="88900" cap="sq" cmpd="thickThin">
            <a:solidFill>
              <a:srgbClr val="FFFF00"/>
            </a:solidFill>
            <a:prstDash val="solid"/>
            <a:miter lim="800000"/>
          </a:ln>
          <a:effectLst>
            <a:innerShdw blurRad="76200">
              <a:srgbClr val="000000"/>
            </a:innerShdw>
          </a:effectLst>
        </p:spPr>
      </p:pic>
      <p:sp>
        <p:nvSpPr>
          <p:cNvPr id="7" name="ZoneTexte 6">
            <a:extLst>
              <a:ext uri="{FF2B5EF4-FFF2-40B4-BE49-F238E27FC236}">
                <a16:creationId xmlns:a16="http://schemas.microsoft.com/office/drawing/2014/main" id="{E0B90D1E-64D1-C738-46E6-69C7C6081A49}"/>
              </a:ext>
            </a:extLst>
          </p:cNvPr>
          <p:cNvSpPr txBox="1"/>
          <p:nvPr/>
        </p:nvSpPr>
        <p:spPr>
          <a:xfrm>
            <a:off x="7602583" y="0"/>
            <a:ext cx="4320000" cy="2308324"/>
          </a:xfrm>
          <a:prstGeom prst="rect">
            <a:avLst/>
          </a:prstGeom>
          <a:noFill/>
        </p:spPr>
        <p:txBody>
          <a:bodyPr wrap="square" rtlCol="0">
            <a:spAutoFit/>
          </a:bodyPr>
          <a:lstStyle/>
          <a:p>
            <a:r>
              <a:rPr lang="fr-FR" b="1" dirty="0">
                <a:solidFill>
                  <a:srgbClr val="FFFF00"/>
                </a:solidFill>
              </a:rPr>
              <a:t>: </a:t>
            </a:r>
            <a:r>
              <a:rPr lang="fr-FR" sz="2400" b="1" dirty="0">
                <a:solidFill>
                  <a:schemeClr val="bg1"/>
                </a:solidFill>
              </a:rPr>
              <a:t>Sedan avec les tours de l'église Église Saint-Charles-Borromée. Sedan est une ville française d'environ 19 000 habitants située dans les Ardennes</a:t>
            </a:r>
            <a:endParaRPr lang="fr-FR" b="1" dirty="0">
              <a:solidFill>
                <a:schemeClr val="bg1"/>
              </a:solidFill>
            </a:endParaRPr>
          </a:p>
        </p:txBody>
      </p:sp>
    </p:spTree>
    <p:extLst>
      <p:ext uri="{BB962C8B-B14F-4D97-AF65-F5344CB8AC3E}">
        <p14:creationId xmlns:p14="http://schemas.microsoft.com/office/powerpoint/2010/main" val="619332857"/>
      </p:ext>
    </p:extLst>
  </p:cSld>
  <p:clrMapOvr>
    <a:masterClrMapping/>
  </p:clrMapOvr>
  <mc:AlternateContent xmlns:mc="http://schemas.openxmlformats.org/markup-compatibility/2006">
    <mc:Choice xmlns:p14="http://schemas.microsoft.com/office/powerpoint/2010/main" Requires="p14">
      <p:transition spd="slow" p14:dur="5000" advClick="0" advTm="8000">
        <p:wheel spokes="1"/>
      </p:transition>
    </mc:Choice>
    <mc:Fallback>
      <p:transition spd="slow" advClick="0" advTm="8000">
        <p:wheel spokes="1"/>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nuage, plein air, ciel, bâtiment&#10;&#10;Description générée automatiquement">
            <a:extLst>
              <a:ext uri="{FF2B5EF4-FFF2-40B4-BE49-F238E27FC236}">
                <a16:creationId xmlns:a16="http://schemas.microsoft.com/office/drawing/2014/main" id="{E4244FEC-8556-07FB-ACEF-8B75FA4B0534}"/>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623083" y="189000"/>
            <a:ext cx="4305643" cy="6480000"/>
          </a:xfrm>
          <a:prstGeom prst="rect">
            <a:avLst/>
          </a:prstGeom>
          <a:ln w="88900" cap="sq" cmpd="thickThin">
            <a:solidFill>
              <a:srgbClr val="FFFF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D8F1833C-7549-3798-EE56-9BA4C8891352}"/>
              </a:ext>
            </a:extLst>
          </p:cNvPr>
          <p:cNvSpPr txBox="1"/>
          <p:nvPr/>
        </p:nvSpPr>
        <p:spPr>
          <a:xfrm>
            <a:off x="7416096" y="2142617"/>
            <a:ext cx="1828800" cy="3416320"/>
          </a:xfrm>
          <a:prstGeom prst="rect">
            <a:avLst/>
          </a:prstGeom>
          <a:noFill/>
        </p:spPr>
        <p:txBody>
          <a:bodyPr wrap="square" rtlCol="0">
            <a:spAutoFit/>
          </a:bodyPr>
          <a:lstStyle/>
          <a:p>
            <a:r>
              <a:rPr lang="fr-FR" sz="2400" b="1" dirty="0">
                <a:solidFill>
                  <a:srgbClr val="FFFF00"/>
                </a:solidFill>
              </a:rPr>
              <a:t>Monument en mémoire de la guerre de 1870 et en arrière-plan le Temple protestan</a:t>
            </a:r>
            <a:r>
              <a:rPr lang="fr-FR" b="1" dirty="0">
                <a:solidFill>
                  <a:srgbClr val="FFFF00"/>
                </a:solidFill>
              </a:rPr>
              <a:t>t.</a:t>
            </a:r>
          </a:p>
        </p:txBody>
      </p:sp>
    </p:spTree>
    <p:extLst>
      <p:ext uri="{BB962C8B-B14F-4D97-AF65-F5344CB8AC3E}">
        <p14:creationId xmlns:p14="http://schemas.microsoft.com/office/powerpoint/2010/main" val="4294596099"/>
      </p:ext>
    </p:extLst>
  </p:cSld>
  <p:clrMapOvr>
    <a:masterClrMapping/>
  </p:clrMapOvr>
  <mc:AlternateContent xmlns:mc="http://schemas.openxmlformats.org/markup-compatibility/2006">
    <mc:Choice xmlns:p14="http://schemas.microsoft.com/office/powerpoint/2010/main" Requires="p14">
      <p:transition spd="slow" p14:dur="5000" advClick="0" advTm="8000">
        <p:wheel spokes="1"/>
      </p:transition>
    </mc:Choice>
    <mc:Fallback>
      <p:transition spd="slow" advClick="0" advTm="8000">
        <p:wheel spokes="1"/>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ciel, arbre, maison&#10;&#10;Description générée automatiquement">
            <a:extLst>
              <a:ext uri="{FF2B5EF4-FFF2-40B4-BE49-F238E27FC236}">
                <a16:creationId xmlns:a16="http://schemas.microsoft.com/office/drawing/2014/main" id="{168C6A4D-9B7B-3685-3F75-B2ABEC87D87B}"/>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896000" y="279000"/>
            <a:ext cx="8400000" cy="6300000"/>
          </a:xfrm>
          <a:prstGeom prst="rect">
            <a:avLst/>
          </a:prstGeom>
          <a:effectLst>
            <a:softEdge rad="635000"/>
          </a:effectLst>
        </p:spPr>
      </p:pic>
      <p:sp>
        <p:nvSpPr>
          <p:cNvPr id="4" name="ZoneTexte 3">
            <a:extLst>
              <a:ext uri="{FF2B5EF4-FFF2-40B4-BE49-F238E27FC236}">
                <a16:creationId xmlns:a16="http://schemas.microsoft.com/office/drawing/2014/main" id="{AE49579A-193A-62D6-6DBC-2388F03D3E57}"/>
              </a:ext>
            </a:extLst>
          </p:cNvPr>
          <p:cNvSpPr txBox="1"/>
          <p:nvPr/>
        </p:nvSpPr>
        <p:spPr>
          <a:xfrm>
            <a:off x="5138057" y="5840336"/>
            <a:ext cx="7053943" cy="738664"/>
          </a:xfrm>
          <a:prstGeom prst="rect">
            <a:avLst/>
          </a:prstGeom>
          <a:noFill/>
        </p:spPr>
        <p:txBody>
          <a:bodyPr wrap="square" rtlCol="0">
            <a:spAutoFit/>
          </a:bodyPr>
          <a:lstStyle/>
          <a:p>
            <a:endParaRPr lang="fr-FR" dirty="0">
              <a:solidFill>
                <a:srgbClr val="FFFF00"/>
              </a:solidFill>
            </a:endParaRPr>
          </a:p>
          <a:p>
            <a:r>
              <a:rPr lang="fr-FR" sz="2400" b="1" dirty="0">
                <a:solidFill>
                  <a:srgbClr val="FFFF00"/>
                </a:solidFill>
              </a:rPr>
              <a:t>Paysage urbain.</a:t>
            </a:r>
          </a:p>
        </p:txBody>
      </p:sp>
    </p:spTree>
    <p:extLst>
      <p:ext uri="{BB962C8B-B14F-4D97-AF65-F5344CB8AC3E}">
        <p14:creationId xmlns:p14="http://schemas.microsoft.com/office/powerpoint/2010/main" val="2520155436"/>
      </p:ext>
    </p:extLst>
  </p:cSld>
  <p:clrMapOvr>
    <a:masterClrMapping/>
  </p:clrMapOvr>
  <mc:AlternateContent xmlns:mc="http://schemas.openxmlformats.org/markup-compatibility/2006">
    <mc:Choice xmlns:p14="http://schemas.microsoft.com/office/powerpoint/2010/main" Requires="p14">
      <p:transition spd="slow" p14:dur="5000" advClick="0" advTm="8000">
        <p:wheel spokes="1"/>
      </p:transition>
    </mc:Choice>
    <mc:Fallback>
      <p:transition spd="slow" advClick="0" advTm="8000">
        <p:wheel spokes="1"/>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ciel, arbre, eau&#10;&#10;Description générée automatiquement">
            <a:extLst>
              <a:ext uri="{FF2B5EF4-FFF2-40B4-BE49-F238E27FC236}">
                <a16:creationId xmlns:a16="http://schemas.microsoft.com/office/drawing/2014/main" id="{150BAFA6-4D8E-A8B8-89C5-C63A81766971}"/>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896000" y="279000"/>
            <a:ext cx="8400000" cy="6300000"/>
          </a:xfrm>
          <a:prstGeom prst="rect">
            <a:avLst/>
          </a:prstGeom>
          <a:effectLst>
            <a:softEdge rad="635000"/>
          </a:effectLst>
        </p:spPr>
      </p:pic>
      <p:sp>
        <p:nvSpPr>
          <p:cNvPr id="4" name="ZoneTexte 3">
            <a:extLst>
              <a:ext uri="{FF2B5EF4-FFF2-40B4-BE49-F238E27FC236}">
                <a16:creationId xmlns:a16="http://schemas.microsoft.com/office/drawing/2014/main" id="{E4CF3263-AACE-5ABB-A163-165E406CF815}"/>
              </a:ext>
            </a:extLst>
          </p:cNvPr>
          <p:cNvSpPr txBox="1"/>
          <p:nvPr/>
        </p:nvSpPr>
        <p:spPr>
          <a:xfrm>
            <a:off x="2565257" y="6117335"/>
            <a:ext cx="7667897" cy="461665"/>
          </a:xfrm>
          <a:prstGeom prst="rect">
            <a:avLst/>
          </a:prstGeom>
          <a:noFill/>
        </p:spPr>
        <p:txBody>
          <a:bodyPr wrap="square" rtlCol="0">
            <a:spAutoFit/>
          </a:bodyPr>
          <a:lstStyle/>
          <a:p>
            <a:r>
              <a:rPr lang="fr-FR" sz="2400" b="1">
                <a:solidFill>
                  <a:srgbClr val="FFFF00"/>
                </a:solidFill>
              </a:rPr>
              <a:t>La Meuse à Sedan — Champagne-Ardenne, France</a:t>
            </a:r>
            <a:endParaRPr lang="fr-FR" sz="2400" b="1" dirty="0">
              <a:solidFill>
                <a:srgbClr val="FFFF00"/>
              </a:solidFill>
            </a:endParaRPr>
          </a:p>
        </p:txBody>
      </p:sp>
    </p:spTree>
    <p:extLst>
      <p:ext uri="{BB962C8B-B14F-4D97-AF65-F5344CB8AC3E}">
        <p14:creationId xmlns:p14="http://schemas.microsoft.com/office/powerpoint/2010/main" val="301452505"/>
      </p:ext>
    </p:extLst>
  </p:cSld>
  <p:clrMapOvr>
    <a:masterClrMapping/>
  </p:clrMapOvr>
  <mc:AlternateContent xmlns:mc="http://schemas.openxmlformats.org/markup-compatibility/2006">
    <mc:Choice xmlns:p14="http://schemas.microsoft.com/office/powerpoint/2010/main" Requires="p14">
      <p:transition spd="slow" p14:dur="5000" advClick="0" advTm="8000">
        <p:wheel spokes="1"/>
      </p:transition>
    </mc:Choice>
    <mc:Fallback>
      <p:transition spd="slow" advClick="0" advTm="8000">
        <p:wheel spokes="1"/>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ciel, arbre, fenêtre&#10;&#10;Description générée automatiquement">
            <a:extLst>
              <a:ext uri="{FF2B5EF4-FFF2-40B4-BE49-F238E27FC236}">
                <a16:creationId xmlns:a16="http://schemas.microsoft.com/office/drawing/2014/main" id="{D8465669-7CD6-E8AD-4E41-6B3D654C9C05}"/>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2016000" y="369000"/>
            <a:ext cx="8160000" cy="6120000"/>
          </a:xfrm>
          <a:prstGeom prst="rect">
            <a:avLst/>
          </a:prstGeom>
          <a:effectLst>
            <a:softEdge rad="635000"/>
          </a:effectLst>
        </p:spPr>
      </p:pic>
      <p:sp>
        <p:nvSpPr>
          <p:cNvPr id="4" name="ZoneTexte 3">
            <a:extLst>
              <a:ext uri="{FF2B5EF4-FFF2-40B4-BE49-F238E27FC236}">
                <a16:creationId xmlns:a16="http://schemas.microsoft.com/office/drawing/2014/main" id="{75FADA85-C1D8-1D58-C4BD-B540CC711E6C}"/>
              </a:ext>
            </a:extLst>
          </p:cNvPr>
          <p:cNvSpPr txBox="1"/>
          <p:nvPr/>
        </p:nvSpPr>
        <p:spPr>
          <a:xfrm>
            <a:off x="2852058" y="6155284"/>
            <a:ext cx="9339942" cy="461665"/>
          </a:xfrm>
          <a:prstGeom prst="rect">
            <a:avLst/>
          </a:prstGeom>
          <a:noFill/>
        </p:spPr>
        <p:txBody>
          <a:bodyPr wrap="square" rtlCol="0">
            <a:spAutoFit/>
          </a:bodyPr>
          <a:lstStyle/>
          <a:p>
            <a:r>
              <a:rPr lang="fr-FR" sz="2400" b="1">
                <a:solidFill>
                  <a:srgbClr val="FFFF00"/>
                </a:solidFill>
              </a:rPr>
              <a:t>La Meuse à Sedan — Champagne-Ardenne, France</a:t>
            </a:r>
            <a:endParaRPr lang="fr-FR" sz="2400" b="1" dirty="0">
              <a:solidFill>
                <a:srgbClr val="FFFF00"/>
              </a:solidFill>
            </a:endParaRPr>
          </a:p>
        </p:txBody>
      </p:sp>
    </p:spTree>
    <p:extLst>
      <p:ext uri="{BB962C8B-B14F-4D97-AF65-F5344CB8AC3E}">
        <p14:creationId xmlns:p14="http://schemas.microsoft.com/office/powerpoint/2010/main" val="3152676875"/>
      </p:ext>
    </p:extLst>
  </p:cSld>
  <p:clrMapOvr>
    <a:masterClrMapping/>
  </p:clrMapOvr>
  <mc:AlternateContent xmlns:mc="http://schemas.openxmlformats.org/markup-compatibility/2006">
    <mc:Choice xmlns:p14="http://schemas.microsoft.com/office/powerpoint/2010/main" Requires="p14">
      <p:transition spd="slow" p14:dur="5000" advClick="0" advTm="8000">
        <p:wheel spokes="1"/>
      </p:transition>
    </mc:Choice>
    <mc:Fallback>
      <p:transition spd="slow" advClick="0" advTm="8000">
        <p:wheel spokes="1"/>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age 4" descr="Une image contenant ciel, bâtiment, plein air, scène&#10;&#10;Description générée automatiquement">
            <a:extLst>
              <a:ext uri="{FF2B5EF4-FFF2-40B4-BE49-F238E27FC236}">
                <a16:creationId xmlns:a16="http://schemas.microsoft.com/office/drawing/2014/main" id="{AF423818-9552-6123-0A22-A3C1EB4E39A6}"/>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479875" y="279000"/>
            <a:ext cx="9450000" cy="6300000"/>
          </a:xfrm>
          <a:prstGeom prst="rect">
            <a:avLst/>
          </a:prstGeom>
          <a:effectLst>
            <a:softEdge rad="635000"/>
          </a:effectLst>
        </p:spPr>
      </p:pic>
      <p:sp>
        <p:nvSpPr>
          <p:cNvPr id="6" name="ZoneTexte 5">
            <a:extLst>
              <a:ext uri="{FF2B5EF4-FFF2-40B4-BE49-F238E27FC236}">
                <a16:creationId xmlns:a16="http://schemas.microsoft.com/office/drawing/2014/main" id="{C756486D-87D8-C3F9-9DE4-92233343C756}"/>
              </a:ext>
            </a:extLst>
          </p:cNvPr>
          <p:cNvSpPr txBox="1"/>
          <p:nvPr/>
        </p:nvSpPr>
        <p:spPr>
          <a:xfrm>
            <a:off x="4393474" y="6191032"/>
            <a:ext cx="7798526" cy="461665"/>
          </a:xfrm>
          <a:prstGeom prst="rect">
            <a:avLst/>
          </a:prstGeom>
          <a:noFill/>
        </p:spPr>
        <p:txBody>
          <a:bodyPr wrap="square" rtlCol="0">
            <a:spAutoFit/>
          </a:bodyPr>
          <a:lstStyle/>
          <a:p>
            <a:r>
              <a:rPr lang="fr-FR" sz="2400" b="1">
                <a:solidFill>
                  <a:srgbClr val="FFFF00"/>
                </a:solidFill>
              </a:rPr>
              <a:t>Pôle culturel de Sedan</a:t>
            </a:r>
            <a:endParaRPr lang="fr-FR" sz="2400" b="1" dirty="0">
              <a:solidFill>
                <a:srgbClr val="FFFF00"/>
              </a:solidFill>
            </a:endParaRPr>
          </a:p>
        </p:txBody>
      </p:sp>
    </p:spTree>
    <p:extLst>
      <p:ext uri="{BB962C8B-B14F-4D97-AF65-F5344CB8AC3E}">
        <p14:creationId xmlns:p14="http://schemas.microsoft.com/office/powerpoint/2010/main" val="102367963"/>
      </p:ext>
    </p:extLst>
  </p:cSld>
  <p:clrMapOvr>
    <a:masterClrMapping/>
  </p:clrMapOvr>
  <mc:AlternateContent xmlns:mc="http://schemas.openxmlformats.org/markup-compatibility/2006">
    <mc:Choice xmlns:p14="http://schemas.microsoft.com/office/powerpoint/2010/main" Requires="p14">
      <p:transition spd="slow" p14:dur="5000" advClick="0" advTm="8000">
        <p:wheel spokes="1"/>
      </p:transition>
    </mc:Choice>
    <mc:Fallback>
      <p:transition spd="slow" advClick="0" advTm="8000">
        <p:wheel spokes="1"/>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ciel, route, Véhicule terrestre&#10;&#10;Description générée automatiquement">
            <a:extLst>
              <a:ext uri="{FF2B5EF4-FFF2-40B4-BE49-F238E27FC236}">
                <a16:creationId xmlns:a16="http://schemas.microsoft.com/office/drawing/2014/main" id="{45D1C003-A898-9C2C-D574-EE218574E1B5}"/>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228703" y="279000"/>
            <a:ext cx="6300000" cy="6300000"/>
          </a:xfrm>
          <a:prstGeom prst="rect">
            <a:avLst/>
          </a:prstGeom>
          <a:effectLst>
            <a:softEdge rad="317500"/>
          </a:effectLst>
        </p:spPr>
      </p:pic>
      <p:sp>
        <p:nvSpPr>
          <p:cNvPr id="4" name="ZoneTexte 3">
            <a:extLst>
              <a:ext uri="{FF2B5EF4-FFF2-40B4-BE49-F238E27FC236}">
                <a16:creationId xmlns:a16="http://schemas.microsoft.com/office/drawing/2014/main" id="{8A34E687-A0B7-221C-1462-0E2871996F99}"/>
              </a:ext>
            </a:extLst>
          </p:cNvPr>
          <p:cNvSpPr txBox="1"/>
          <p:nvPr/>
        </p:nvSpPr>
        <p:spPr>
          <a:xfrm>
            <a:off x="5366331" y="6204095"/>
            <a:ext cx="6544491" cy="461665"/>
          </a:xfrm>
          <a:prstGeom prst="rect">
            <a:avLst/>
          </a:prstGeom>
          <a:noFill/>
        </p:spPr>
        <p:txBody>
          <a:bodyPr wrap="square" rtlCol="0">
            <a:spAutoFit/>
          </a:bodyPr>
          <a:lstStyle/>
          <a:p>
            <a:r>
              <a:rPr lang="fr-FR" sz="2400" b="1" dirty="0">
                <a:solidFill>
                  <a:srgbClr val="FFFF00"/>
                </a:solidFill>
              </a:rPr>
              <a:t>La gare de Sedan.</a:t>
            </a:r>
          </a:p>
        </p:txBody>
      </p:sp>
    </p:spTree>
    <p:extLst>
      <p:ext uri="{BB962C8B-B14F-4D97-AF65-F5344CB8AC3E}">
        <p14:creationId xmlns:p14="http://schemas.microsoft.com/office/powerpoint/2010/main" val="1690385997"/>
      </p:ext>
    </p:extLst>
  </p:cSld>
  <p:clrMapOvr>
    <a:masterClrMapping/>
  </p:clrMapOvr>
  <mc:AlternateContent xmlns:mc="http://schemas.openxmlformats.org/markup-compatibility/2006">
    <mc:Choice xmlns:p14="http://schemas.microsoft.com/office/powerpoint/2010/main" Requires="p14">
      <p:transition spd="slow" p14:dur="5000" advClick="0" advTm="8000">
        <p:wheel spokes="1"/>
      </p:transition>
    </mc:Choice>
    <mc:Fallback>
      <p:transition spd="slow" advClick="0" advTm="8000">
        <p:wheel spokes="1"/>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fenêtre, plein air, bâtiment, pierre&#10;&#10;Description générée automatiquement">
            <a:extLst>
              <a:ext uri="{FF2B5EF4-FFF2-40B4-BE49-F238E27FC236}">
                <a16:creationId xmlns:a16="http://schemas.microsoft.com/office/drawing/2014/main" id="{75A6DC8E-CF6E-C39B-5A37-85475ABF8440}"/>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896000" y="279000"/>
            <a:ext cx="8400000" cy="6300000"/>
          </a:xfrm>
          <a:prstGeom prst="rect">
            <a:avLst/>
          </a:prstGeom>
          <a:effectLst>
            <a:softEdge rad="635000"/>
          </a:effectLst>
        </p:spPr>
      </p:pic>
      <p:sp>
        <p:nvSpPr>
          <p:cNvPr id="6" name="ZoneTexte 5">
            <a:extLst>
              <a:ext uri="{FF2B5EF4-FFF2-40B4-BE49-F238E27FC236}">
                <a16:creationId xmlns:a16="http://schemas.microsoft.com/office/drawing/2014/main" id="{11EF457E-7CC7-1E87-CD24-2F6413C26E2F}"/>
              </a:ext>
            </a:extLst>
          </p:cNvPr>
          <p:cNvSpPr txBox="1"/>
          <p:nvPr/>
        </p:nvSpPr>
        <p:spPr>
          <a:xfrm>
            <a:off x="2272937" y="6027003"/>
            <a:ext cx="8503920" cy="830997"/>
          </a:xfrm>
          <a:prstGeom prst="rect">
            <a:avLst/>
          </a:prstGeom>
          <a:noFill/>
        </p:spPr>
        <p:txBody>
          <a:bodyPr wrap="square" rtlCol="0">
            <a:spAutoFit/>
          </a:bodyPr>
          <a:lstStyle/>
          <a:p>
            <a:r>
              <a:rPr lang="fr-FR" sz="2400" b="1">
                <a:solidFill>
                  <a:srgbClr val="FFFF00"/>
                </a:solidFill>
              </a:rPr>
              <a:t>: Classé monument historique en 1963, il est le plus grand d'Europe. Turenne et Naquit en 1611.</a:t>
            </a:r>
            <a:endParaRPr lang="fr-FR" sz="2400" b="1" dirty="0">
              <a:solidFill>
                <a:srgbClr val="FFFF00"/>
              </a:solidFill>
            </a:endParaRPr>
          </a:p>
        </p:txBody>
      </p:sp>
    </p:spTree>
    <p:extLst>
      <p:ext uri="{BB962C8B-B14F-4D97-AF65-F5344CB8AC3E}">
        <p14:creationId xmlns:p14="http://schemas.microsoft.com/office/powerpoint/2010/main" val="2948779931"/>
      </p:ext>
    </p:extLst>
  </p:cSld>
  <p:clrMapOvr>
    <a:masterClrMapping/>
  </p:clrMapOvr>
  <mc:AlternateContent xmlns:mc="http://schemas.openxmlformats.org/markup-compatibility/2006">
    <mc:Choice xmlns:p14="http://schemas.microsoft.com/office/powerpoint/2010/main" Requires="p14">
      <p:transition spd="slow" p14:dur="5000" advClick="0" advTm="8000">
        <p:wheel spokes="1"/>
      </p:transition>
    </mc:Choice>
    <mc:Fallback>
      <p:transition spd="slow" advClick="0" advTm="8000">
        <p:wheel spokes="1"/>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fenêtre, plein air, bâtiment, ciel&#10;&#10;Description générée automatiquement">
            <a:extLst>
              <a:ext uri="{FF2B5EF4-FFF2-40B4-BE49-F238E27FC236}">
                <a16:creationId xmlns:a16="http://schemas.microsoft.com/office/drawing/2014/main" id="{51A11DE4-5406-7685-8877-910CAF4D8B1C}"/>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728219" y="189000"/>
            <a:ext cx="4858482" cy="6480000"/>
          </a:xfrm>
          <a:prstGeom prst="rect">
            <a:avLst/>
          </a:prstGeom>
          <a:ln w="88900" cap="sq" cmpd="thickThin">
            <a:solidFill>
              <a:srgbClr val="FFFF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4D3AA5A4-BA41-6D02-7C1F-10A211DEA283}"/>
              </a:ext>
            </a:extLst>
          </p:cNvPr>
          <p:cNvSpPr txBox="1"/>
          <p:nvPr/>
        </p:nvSpPr>
        <p:spPr>
          <a:xfrm>
            <a:off x="7876903" y="4140926"/>
            <a:ext cx="3775166" cy="1938992"/>
          </a:xfrm>
          <a:prstGeom prst="rect">
            <a:avLst/>
          </a:prstGeom>
          <a:noFill/>
        </p:spPr>
        <p:txBody>
          <a:bodyPr wrap="square" rtlCol="0">
            <a:spAutoFit/>
          </a:bodyPr>
          <a:lstStyle/>
          <a:p>
            <a:r>
              <a:rPr lang="fr-FR" sz="2400" b="1">
                <a:solidFill>
                  <a:srgbClr val="FFFF00"/>
                </a:solidFill>
              </a:rPr>
              <a:t> Classé monument historique en 1963, il est le plus grand d'Europe. Turenne et Naquit en 1611.</a:t>
            </a:r>
            <a:endParaRPr lang="fr-FR" sz="2400" b="1" dirty="0">
              <a:solidFill>
                <a:srgbClr val="FFFF00"/>
              </a:solidFill>
            </a:endParaRPr>
          </a:p>
        </p:txBody>
      </p:sp>
    </p:spTree>
    <p:extLst>
      <p:ext uri="{BB962C8B-B14F-4D97-AF65-F5344CB8AC3E}">
        <p14:creationId xmlns:p14="http://schemas.microsoft.com/office/powerpoint/2010/main" val="1782739630"/>
      </p:ext>
    </p:extLst>
  </p:cSld>
  <p:clrMapOvr>
    <a:masterClrMapping/>
  </p:clrMapOvr>
  <mc:AlternateContent xmlns:mc="http://schemas.openxmlformats.org/markup-compatibility/2006">
    <mc:Choice xmlns:p14="http://schemas.microsoft.com/office/powerpoint/2010/main" Requires="p14">
      <p:transition spd="slow" p14:dur="5000" advClick="0" advTm="8000">
        <p:wheel spokes="1"/>
      </p:transition>
    </mc:Choice>
    <mc:Fallback>
      <p:transition spd="slow" advClick="0" advTm="8000">
        <p:wheel spokes="1"/>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bâtiment, plein air, ciel, château&#10;&#10;Description générée automatiquement">
            <a:extLst>
              <a:ext uri="{FF2B5EF4-FFF2-40B4-BE49-F238E27FC236}">
                <a16:creationId xmlns:a16="http://schemas.microsoft.com/office/drawing/2014/main" id="{C038E78D-3BA4-766A-7DBB-C4D8C5D5E041}"/>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896000" y="279000"/>
            <a:ext cx="8400000" cy="6300000"/>
          </a:xfrm>
          <a:prstGeom prst="rect">
            <a:avLst/>
          </a:prstGeom>
          <a:ln>
            <a:solidFill>
              <a:srgbClr val="FFFF00"/>
            </a:solidFill>
          </a:ln>
          <a:effectLst>
            <a:softEdge rad="635000"/>
          </a:effectLst>
        </p:spPr>
      </p:pic>
      <p:sp>
        <p:nvSpPr>
          <p:cNvPr id="4" name="ZoneTexte 3">
            <a:extLst>
              <a:ext uri="{FF2B5EF4-FFF2-40B4-BE49-F238E27FC236}">
                <a16:creationId xmlns:a16="http://schemas.microsoft.com/office/drawing/2014/main" id="{D36A0B5F-BF5F-8B3E-D411-90E6953BED81}"/>
              </a:ext>
            </a:extLst>
          </p:cNvPr>
          <p:cNvSpPr txBox="1"/>
          <p:nvPr/>
        </p:nvSpPr>
        <p:spPr>
          <a:xfrm>
            <a:off x="1384663" y="6022323"/>
            <a:ext cx="9812057" cy="830997"/>
          </a:xfrm>
          <a:prstGeom prst="rect">
            <a:avLst/>
          </a:prstGeom>
          <a:noFill/>
        </p:spPr>
        <p:txBody>
          <a:bodyPr wrap="square" rtlCol="0">
            <a:spAutoFit/>
          </a:bodyPr>
          <a:lstStyle/>
          <a:p>
            <a:r>
              <a:rPr lang="fr-FR" sz="2400" b="1">
                <a:solidFill>
                  <a:srgbClr val="FFFF00"/>
                </a:solidFill>
              </a:rPr>
              <a:t>lassé monument historique en 1963, il est le plus grand d'Europe. Turenne y naquit en 1611.</a:t>
            </a:r>
            <a:endParaRPr lang="fr-FR" sz="2400" b="1" dirty="0">
              <a:solidFill>
                <a:srgbClr val="FFFF00"/>
              </a:solidFill>
            </a:endParaRPr>
          </a:p>
        </p:txBody>
      </p:sp>
    </p:spTree>
    <p:extLst>
      <p:ext uri="{BB962C8B-B14F-4D97-AF65-F5344CB8AC3E}">
        <p14:creationId xmlns:p14="http://schemas.microsoft.com/office/powerpoint/2010/main" val="2078173282"/>
      </p:ext>
    </p:extLst>
  </p:cSld>
  <p:clrMapOvr>
    <a:masterClrMapping/>
  </p:clrMapOvr>
  <mc:AlternateContent xmlns:mc="http://schemas.openxmlformats.org/markup-compatibility/2006">
    <mc:Choice xmlns:p14="http://schemas.microsoft.com/office/powerpoint/2010/main" Requires="p14">
      <p:transition spd="slow" p14:dur="5000" advClick="0" advTm="8000">
        <p:wheel spokes="1"/>
      </p:transition>
    </mc:Choice>
    <mc:Fallback>
      <p:transition spd="slow" advClick="0" advTm="8000">
        <p:wheel spokes="1"/>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bâtiment, plein air, fenêtre, ciel&#10;&#10;Description générée automatiquement">
            <a:extLst>
              <a:ext uri="{FF2B5EF4-FFF2-40B4-BE49-F238E27FC236}">
                <a16:creationId xmlns:a16="http://schemas.microsoft.com/office/drawing/2014/main" id="{01BE170E-9868-D3DF-18F4-4FCBD965235C}"/>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896000" y="279000"/>
            <a:ext cx="8400000" cy="6300000"/>
          </a:xfrm>
          <a:prstGeom prst="rect">
            <a:avLst/>
          </a:prstGeom>
          <a:effectLst>
            <a:softEdge rad="635000"/>
          </a:effectLst>
        </p:spPr>
      </p:pic>
      <p:sp>
        <p:nvSpPr>
          <p:cNvPr id="4" name="ZoneTexte 3">
            <a:extLst>
              <a:ext uri="{FF2B5EF4-FFF2-40B4-BE49-F238E27FC236}">
                <a16:creationId xmlns:a16="http://schemas.microsoft.com/office/drawing/2014/main" id="{DD3DA965-6FA9-A71E-A78A-AD2B49B10078}"/>
              </a:ext>
            </a:extLst>
          </p:cNvPr>
          <p:cNvSpPr txBox="1"/>
          <p:nvPr/>
        </p:nvSpPr>
        <p:spPr>
          <a:xfrm>
            <a:off x="2574618" y="6027003"/>
            <a:ext cx="7811588" cy="830997"/>
          </a:xfrm>
          <a:prstGeom prst="rect">
            <a:avLst/>
          </a:prstGeom>
          <a:noFill/>
        </p:spPr>
        <p:txBody>
          <a:bodyPr wrap="square" rtlCol="0">
            <a:spAutoFit/>
          </a:bodyPr>
          <a:lstStyle/>
          <a:p>
            <a:r>
              <a:rPr lang="fr-FR" sz="2400" b="1">
                <a:solidFill>
                  <a:srgbClr val="FFFF00"/>
                </a:solidFill>
              </a:rPr>
              <a:t>Classé monument historique en 1963, il est le plus grand d'Europe. Turenne et Naquit en 1611.</a:t>
            </a:r>
            <a:endParaRPr lang="fr-FR" sz="2400" b="1" dirty="0">
              <a:solidFill>
                <a:srgbClr val="FFFF00"/>
              </a:solidFill>
            </a:endParaRPr>
          </a:p>
        </p:txBody>
      </p:sp>
    </p:spTree>
    <p:extLst>
      <p:ext uri="{BB962C8B-B14F-4D97-AF65-F5344CB8AC3E}">
        <p14:creationId xmlns:p14="http://schemas.microsoft.com/office/powerpoint/2010/main" val="4258576816"/>
      </p:ext>
    </p:extLst>
  </p:cSld>
  <p:clrMapOvr>
    <a:masterClrMapping/>
  </p:clrMapOvr>
  <mc:AlternateContent xmlns:mc="http://schemas.openxmlformats.org/markup-compatibility/2006">
    <mc:Choice xmlns:p14="http://schemas.microsoft.com/office/powerpoint/2010/main" Requires="p14">
      <p:transition spd="slow" p14:dur="5000" advClick="0" advTm="8000">
        <p:wheel spokes="1"/>
      </p:transition>
    </mc:Choice>
    <mc:Fallback>
      <p:transition spd="slow" advClick="0" advTm="8000">
        <p:wheel spokes="1"/>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bâtiment, Ruines, pierre, plein air&#10;&#10;Description générée automatiquement">
            <a:extLst>
              <a:ext uri="{FF2B5EF4-FFF2-40B4-BE49-F238E27FC236}">
                <a16:creationId xmlns:a16="http://schemas.microsoft.com/office/drawing/2014/main" id="{D914E939-FB8B-0250-7E96-2CFACB2499A9}"/>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007325" y="279000"/>
            <a:ext cx="8400000" cy="6300000"/>
          </a:xfrm>
          <a:prstGeom prst="rect">
            <a:avLst/>
          </a:prstGeom>
          <a:effectLst>
            <a:softEdge rad="635000"/>
          </a:effectLst>
        </p:spPr>
      </p:pic>
      <p:sp>
        <p:nvSpPr>
          <p:cNvPr id="4" name="ZoneTexte 3">
            <a:extLst>
              <a:ext uri="{FF2B5EF4-FFF2-40B4-BE49-F238E27FC236}">
                <a16:creationId xmlns:a16="http://schemas.microsoft.com/office/drawing/2014/main" id="{5F8B524E-EA8E-64A7-3F4A-2BC71DB29EA2}"/>
              </a:ext>
            </a:extLst>
          </p:cNvPr>
          <p:cNvSpPr txBox="1"/>
          <p:nvPr/>
        </p:nvSpPr>
        <p:spPr>
          <a:xfrm>
            <a:off x="2155370" y="6027003"/>
            <a:ext cx="9000309" cy="830997"/>
          </a:xfrm>
          <a:prstGeom prst="rect">
            <a:avLst/>
          </a:prstGeom>
          <a:noFill/>
        </p:spPr>
        <p:txBody>
          <a:bodyPr wrap="square" rtlCol="0">
            <a:spAutoFit/>
          </a:bodyPr>
          <a:lstStyle/>
          <a:p>
            <a:r>
              <a:rPr lang="fr-FR" sz="2400" b="1" dirty="0">
                <a:solidFill>
                  <a:srgbClr val="FFFF00"/>
                </a:solidFill>
              </a:rPr>
              <a:t>Classé monument historique en 1963, il est le plus grand d'Europe. Turenne et Naquit en 1611.</a:t>
            </a:r>
          </a:p>
        </p:txBody>
      </p:sp>
    </p:spTree>
    <p:extLst>
      <p:ext uri="{BB962C8B-B14F-4D97-AF65-F5344CB8AC3E}">
        <p14:creationId xmlns:p14="http://schemas.microsoft.com/office/powerpoint/2010/main" val="4171903515"/>
      </p:ext>
    </p:extLst>
  </p:cSld>
  <p:clrMapOvr>
    <a:masterClrMapping/>
  </p:clrMapOvr>
  <mc:AlternateContent xmlns:mc="http://schemas.openxmlformats.org/markup-compatibility/2006">
    <mc:Choice xmlns:p14="http://schemas.microsoft.com/office/powerpoint/2010/main" Requires="p14">
      <p:transition spd="slow" p14:dur="5000" advClick="0" advTm="8000">
        <p:wheel spokes="1"/>
      </p:transition>
    </mc:Choice>
    <mc:Fallback>
      <p:transition spd="slow" advClick="0" advTm="8000">
        <p:wheel spokes="1"/>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bâtiment, château, ciel, plein air&#10;&#10;Description générée automatiquement">
            <a:extLst>
              <a:ext uri="{FF2B5EF4-FFF2-40B4-BE49-F238E27FC236}">
                <a16:creationId xmlns:a16="http://schemas.microsoft.com/office/drawing/2014/main" id="{D94C718F-0DA5-EE52-CDF9-A0B34BF1973E}"/>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896000" y="279000"/>
            <a:ext cx="8400000" cy="6300000"/>
          </a:xfrm>
          <a:prstGeom prst="rect">
            <a:avLst/>
          </a:prstGeom>
          <a:effectLst>
            <a:softEdge rad="635000"/>
          </a:effectLst>
        </p:spPr>
      </p:pic>
      <p:sp>
        <p:nvSpPr>
          <p:cNvPr id="4" name="ZoneTexte 3">
            <a:extLst>
              <a:ext uri="{FF2B5EF4-FFF2-40B4-BE49-F238E27FC236}">
                <a16:creationId xmlns:a16="http://schemas.microsoft.com/office/drawing/2014/main" id="{780311A7-3491-7E61-03F6-3CF2EFCEB40F}"/>
              </a:ext>
            </a:extLst>
          </p:cNvPr>
          <p:cNvSpPr txBox="1"/>
          <p:nvPr/>
        </p:nvSpPr>
        <p:spPr>
          <a:xfrm>
            <a:off x="1190605" y="6027003"/>
            <a:ext cx="9520937" cy="830997"/>
          </a:xfrm>
          <a:prstGeom prst="rect">
            <a:avLst/>
          </a:prstGeom>
          <a:noFill/>
        </p:spPr>
        <p:txBody>
          <a:bodyPr wrap="square" rtlCol="0">
            <a:spAutoFit/>
          </a:bodyPr>
          <a:lstStyle/>
          <a:p>
            <a:r>
              <a:rPr lang="fr-FR" sz="2400" b="1">
                <a:solidFill>
                  <a:srgbClr val="FFFF00"/>
                </a:solidFill>
              </a:rPr>
              <a:t>Classé monument historique en 1963, il est le plus grand d'Europe. Turenne y naquit en 1611.</a:t>
            </a:r>
            <a:endParaRPr lang="fr-FR" sz="2400" b="1" dirty="0">
              <a:solidFill>
                <a:srgbClr val="FFFF00"/>
              </a:solidFill>
            </a:endParaRPr>
          </a:p>
        </p:txBody>
      </p:sp>
    </p:spTree>
    <p:extLst>
      <p:ext uri="{BB962C8B-B14F-4D97-AF65-F5344CB8AC3E}">
        <p14:creationId xmlns:p14="http://schemas.microsoft.com/office/powerpoint/2010/main" val="641085791"/>
      </p:ext>
    </p:extLst>
  </p:cSld>
  <p:clrMapOvr>
    <a:masterClrMapping/>
  </p:clrMapOvr>
  <mc:AlternateContent xmlns:mc="http://schemas.openxmlformats.org/markup-compatibility/2006">
    <mc:Choice xmlns:p14="http://schemas.microsoft.com/office/powerpoint/2010/main" Requires="p14">
      <p:transition spd="slow" p14:dur="5000" advClick="0" advTm="8000">
        <p:wheel spokes="1"/>
      </p:transition>
    </mc:Choice>
    <mc:Fallback>
      <p:transition spd="slow" advClick="0" advTm="8000">
        <p:wheel spokes="1"/>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arbre, herbe, ciel&#10;&#10;Description générée automatiquement">
            <a:extLst>
              <a:ext uri="{FF2B5EF4-FFF2-40B4-BE49-F238E27FC236}">
                <a16:creationId xmlns:a16="http://schemas.microsoft.com/office/drawing/2014/main" id="{9819B399-6F2B-608B-A762-1E61C791AAE4}"/>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391217" y="279000"/>
            <a:ext cx="9409566" cy="6300000"/>
          </a:xfrm>
          <a:prstGeom prst="rect">
            <a:avLst/>
          </a:prstGeom>
          <a:effectLst>
            <a:softEdge rad="635000"/>
          </a:effectLst>
        </p:spPr>
      </p:pic>
      <p:sp>
        <p:nvSpPr>
          <p:cNvPr id="4" name="ZoneTexte 3">
            <a:extLst>
              <a:ext uri="{FF2B5EF4-FFF2-40B4-BE49-F238E27FC236}">
                <a16:creationId xmlns:a16="http://schemas.microsoft.com/office/drawing/2014/main" id="{F86F8841-1EC7-E0CA-8614-F30B7F90151D}"/>
              </a:ext>
            </a:extLst>
          </p:cNvPr>
          <p:cNvSpPr txBox="1"/>
          <p:nvPr/>
        </p:nvSpPr>
        <p:spPr>
          <a:xfrm>
            <a:off x="3108960" y="6126480"/>
            <a:ext cx="8789103" cy="461665"/>
          </a:xfrm>
          <a:prstGeom prst="rect">
            <a:avLst/>
          </a:prstGeom>
          <a:noFill/>
        </p:spPr>
        <p:txBody>
          <a:bodyPr wrap="square" rtlCol="0">
            <a:spAutoFit/>
          </a:bodyPr>
          <a:lstStyle/>
          <a:p>
            <a:r>
              <a:rPr lang="fr-FR" sz="2400" b="1">
                <a:solidFill>
                  <a:srgbClr val="FFFF00"/>
                </a:solidFill>
              </a:rPr>
              <a:t>Manufacture royale de Sedan, le Dijonval.</a:t>
            </a:r>
            <a:endParaRPr lang="fr-FR" sz="2400" b="1" dirty="0">
              <a:solidFill>
                <a:srgbClr val="FFFF00"/>
              </a:solidFill>
            </a:endParaRPr>
          </a:p>
        </p:txBody>
      </p:sp>
    </p:spTree>
    <p:extLst>
      <p:ext uri="{BB962C8B-B14F-4D97-AF65-F5344CB8AC3E}">
        <p14:creationId xmlns:p14="http://schemas.microsoft.com/office/powerpoint/2010/main" val="1185662077"/>
      </p:ext>
    </p:extLst>
  </p:cSld>
  <p:clrMapOvr>
    <a:masterClrMapping/>
  </p:clrMapOvr>
  <mc:AlternateContent xmlns:mc="http://schemas.openxmlformats.org/markup-compatibility/2006">
    <mc:Choice xmlns:p14="http://schemas.microsoft.com/office/powerpoint/2010/main" Requires="p14">
      <p:transition spd="slow" p14:dur="5000" advClick="0" advTm="8000">
        <p:wheel spokes="1"/>
      </p:transition>
    </mc:Choice>
    <mc:Fallback>
      <p:transition spd="slow" advClick="0" advTm="8000">
        <p:wheel spokes="1"/>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bâtiment, plein air, horloge, ciel&#10;&#10;Description générée automatiquement">
            <a:extLst>
              <a:ext uri="{FF2B5EF4-FFF2-40B4-BE49-F238E27FC236}">
                <a16:creationId xmlns:a16="http://schemas.microsoft.com/office/drawing/2014/main" id="{ACAC9240-D27E-FF4C-1FFC-794293DE0893}"/>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40233" y="189000"/>
            <a:ext cx="4858481" cy="6480000"/>
          </a:xfrm>
          <a:prstGeom prst="rect">
            <a:avLst/>
          </a:prstGeom>
          <a:ln w="88900" cap="sq" cmpd="thickThin">
            <a:solidFill>
              <a:srgbClr val="FFFF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FC4832D8-2A28-57B3-6264-FFC04A8CDFA9}"/>
              </a:ext>
            </a:extLst>
          </p:cNvPr>
          <p:cNvSpPr txBox="1"/>
          <p:nvPr/>
        </p:nvSpPr>
        <p:spPr>
          <a:xfrm>
            <a:off x="440233" y="-287382"/>
            <a:ext cx="3931919" cy="1569660"/>
          </a:xfrm>
          <a:prstGeom prst="rect">
            <a:avLst/>
          </a:prstGeom>
          <a:noFill/>
        </p:spPr>
        <p:txBody>
          <a:bodyPr wrap="square" rtlCol="0">
            <a:spAutoFit/>
          </a:bodyPr>
          <a:lstStyle/>
          <a:p>
            <a:endParaRPr lang="fr-FR" sz="2400" b="1" dirty="0"/>
          </a:p>
          <a:p>
            <a:r>
              <a:rPr lang="fr-FR" sz="2400" b="1" dirty="0"/>
              <a:t>Plus de détails</a:t>
            </a:r>
          </a:p>
          <a:p>
            <a:r>
              <a:rPr lang="fr-FR" sz="2400" b="1" dirty="0"/>
              <a:t>Église Saint-Charles-Borromée.</a:t>
            </a:r>
          </a:p>
        </p:txBody>
      </p:sp>
      <p:pic>
        <p:nvPicPr>
          <p:cNvPr id="6" name="Image 5" descr="Une image contenant plein air, bâtiment, ciel, lieu de culte&#10;&#10;Description générée automatiquement">
            <a:extLst>
              <a:ext uri="{FF2B5EF4-FFF2-40B4-BE49-F238E27FC236}">
                <a16:creationId xmlns:a16="http://schemas.microsoft.com/office/drawing/2014/main" id="{EA99524A-4AD4-68D6-FB77-0666ABB1884D}"/>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7128420" y="189000"/>
            <a:ext cx="4858484" cy="6480000"/>
          </a:xfrm>
          <a:prstGeom prst="rect">
            <a:avLst/>
          </a:prstGeom>
          <a:ln w="88900" cap="sq" cmpd="thickThin">
            <a:solidFill>
              <a:srgbClr val="FFFF00"/>
            </a:solidFill>
            <a:prstDash val="solid"/>
            <a:miter lim="800000"/>
          </a:ln>
          <a:effectLst>
            <a:innerShdw blurRad="76200">
              <a:srgbClr val="000000"/>
            </a:innerShdw>
          </a:effectLst>
        </p:spPr>
      </p:pic>
      <p:sp>
        <p:nvSpPr>
          <p:cNvPr id="7" name="ZoneTexte 6">
            <a:extLst>
              <a:ext uri="{FF2B5EF4-FFF2-40B4-BE49-F238E27FC236}">
                <a16:creationId xmlns:a16="http://schemas.microsoft.com/office/drawing/2014/main" id="{704CEAED-9D43-1B4C-F9E0-A3878D4E12B6}"/>
              </a:ext>
            </a:extLst>
          </p:cNvPr>
          <p:cNvSpPr txBox="1"/>
          <p:nvPr/>
        </p:nvSpPr>
        <p:spPr>
          <a:xfrm>
            <a:off x="7128420" y="-287382"/>
            <a:ext cx="3735977" cy="1200329"/>
          </a:xfrm>
          <a:prstGeom prst="rect">
            <a:avLst/>
          </a:prstGeom>
          <a:noFill/>
        </p:spPr>
        <p:txBody>
          <a:bodyPr wrap="square" rtlCol="0">
            <a:spAutoFit/>
          </a:bodyPr>
          <a:lstStyle/>
          <a:p>
            <a:endParaRPr lang="fr-FR" sz="2400" b="1" dirty="0"/>
          </a:p>
          <a:p>
            <a:r>
              <a:rPr lang="fr-FR" sz="2400" b="1" dirty="0"/>
              <a:t>Plus de détails</a:t>
            </a:r>
          </a:p>
          <a:p>
            <a:r>
              <a:rPr lang="fr-FR" sz="2400" b="1" dirty="0"/>
              <a:t>Synagogue de Sedan.</a:t>
            </a:r>
          </a:p>
        </p:txBody>
      </p:sp>
    </p:spTree>
    <p:extLst>
      <p:ext uri="{BB962C8B-B14F-4D97-AF65-F5344CB8AC3E}">
        <p14:creationId xmlns:p14="http://schemas.microsoft.com/office/powerpoint/2010/main" val="1855681667"/>
      </p:ext>
    </p:extLst>
  </p:cSld>
  <p:clrMapOvr>
    <a:masterClrMapping/>
  </p:clrMapOvr>
  <mc:AlternateContent xmlns:mc="http://schemas.openxmlformats.org/markup-compatibility/2006">
    <mc:Choice xmlns:p14="http://schemas.microsoft.com/office/powerpoint/2010/main" Requires="p14">
      <p:transition spd="slow" p14:dur="5000" advClick="0" advTm="8000">
        <p:wheel spokes="1"/>
      </p:transition>
    </mc:Choice>
    <mc:Fallback>
      <p:transition spd="slow" advClick="0" advTm="8000">
        <p:wheel spokes="1"/>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age 4" descr="Une image contenant bâtiment, fenêtre, plein air, ciel&#10;&#10;Description générée automatiquement">
            <a:extLst>
              <a:ext uri="{FF2B5EF4-FFF2-40B4-BE49-F238E27FC236}">
                <a16:creationId xmlns:a16="http://schemas.microsoft.com/office/drawing/2014/main" id="{28277AF1-ABA6-1E62-3DE5-8956F2F56A49}"/>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896000" y="154578"/>
            <a:ext cx="8400000" cy="6300000"/>
          </a:xfrm>
          <a:prstGeom prst="rect">
            <a:avLst/>
          </a:prstGeom>
          <a:effectLst>
            <a:softEdge rad="635000"/>
          </a:effectLst>
        </p:spPr>
      </p:pic>
      <p:sp>
        <p:nvSpPr>
          <p:cNvPr id="6" name="ZoneTexte 5">
            <a:extLst>
              <a:ext uri="{FF2B5EF4-FFF2-40B4-BE49-F238E27FC236}">
                <a16:creationId xmlns:a16="http://schemas.microsoft.com/office/drawing/2014/main" id="{5B969C6C-AC5D-42FC-ED59-30A799A4B977}"/>
              </a:ext>
            </a:extLst>
          </p:cNvPr>
          <p:cNvSpPr txBox="1"/>
          <p:nvPr/>
        </p:nvSpPr>
        <p:spPr>
          <a:xfrm>
            <a:off x="4093029" y="5738225"/>
            <a:ext cx="8098971" cy="830997"/>
          </a:xfrm>
          <a:prstGeom prst="rect">
            <a:avLst/>
          </a:prstGeom>
          <a:noFill/>
        </p:spPr>
        <p:txBody>
          <a:bodyPr wrap="square" rtlCol="0">
            <a:spAutoFit/>
          </a:bodyPr>
          <a:lstStyle/>
          <a:p>
            <a:endParaRPr lang="fr-FR" sz="2400" b="1" dirty="0">
              <a:solidFill>
                <a:srgbClr val="FFFF00"/>
              </a:solidFill>
            </a:endParaRPr>
          </a:p>
          <a:p>
            <a:r>
              <a:rPr lang="fr-FR" sz="2400" b="1" dirty="0">
                <a:solidFill>
                  <a:srgbClr val="FFFF00"/>
                </a:solidFill>
              </a:rPr>
              <a:t>Chapelle du château.</a:t>
            </a:r>
          </a:p>
        </p:txBody>
      </p:sp>
    </p:spTree>
    <p:extLst>
      <p:ext uri="{BB962C8B-B14F-4D97-AF65-F5344CB8AC3E}">
        <p14:creationId xmlns:p14="http://schemas.microsoft.com/office/powerpoint/2010/main" val="3642523467"/>
      </p:ext>
    </p:extLst>
  </p:cSld>
  <p:clrMapOvr>
    <a:masterClrMapping/>
  </p:clrMapOvr>
  <mc:AlternateContent xmlns:mc="http://schemas.openxmlformats.org/markup-compatibility/2006">
    <mc:Choice xmlns:p14="http://schemas.microsoft.com/office/powerpoint/2010/main" Requires="p14">
      <p:transition spd="slow" p14:dur="5000" advClick="0" advTm="8000">
        <p:wheel spokes="1"/>
      </p:transition>
    </mc:Choice>
    <mc:Fallback>
      <p:transition spd="slow" advClick="0" advTm="8000">
        <p:wheel spokes="1"/>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ciel, bâtiment, horloge&#10;&#10;Description générée automatiquement">
            <a:extLst>
              <a:ext uri="{FF2B5EF4-FFF2-40B4-BE49-F238E27FC236}">
                <a16:creationId xmlns:a16="http://schemas.microsoft.com/office/drawing/2014/main" id="{92C2481B-802D-9724-8A0E-5571C633936D}"/>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619199" y="189000"/>
            <a:ext cx="4858494" cy="6480000"/>
          </a:xfrm>
          <a:prstGeom prst="rect">
            <a:avLst/>
          </a:prstGeom>
          <a:ln w="88900" cap="sq" cmpd="thickThin">
            <a:solidFill>
              <a:srgbClr val="FFFF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B22473D9-3B16-6031-CF4B-D6229D78A557}"/>
              </a:ext>
            </a:extLst>
          </p:cNvPr>
          <p:cNvSpPr txBox="1"/>
          <p:nvPr/>
        </p:nvSpPr>
        <p:spPr>
          <a:xfrm>
            <a:off x="619199" y="220883"/>
            <a:ext cx="3200400" cy="1200329"/>
          </a:xfrm>
          <a:prstGeom prst="rect">
            <a:avLst/>
          </a:prstGeom>
          <a:noFill/>
        </p:spPr>
        <p:txBody>
          <a:bodyPr wrap="square" rtlCol="0">
            <a:spAutoFit/>
          </a:bodyPr>
          <a:lstStyle/>
          <a:p>
            <a:r>
              <a:rPr lang="fr-FR" sz="2400" b="1" dirty="0"/>
              <a:t>Église Notre Dame-Saint-Léger, quartier de Torcy.</a:t>
            </a:r>
          </a:p>
        </p:txBody>
      </p:sp>
      <p:pic>
        <p:nvPicPr>
          <p:cNvPr id="6" name="Image 5" descr="Une image contenant bâtiment, plein air, fenêtre, ciel&#10;&#10;Description générée automatiquement">
            <a:extLst>
              <a:ext uri="{FF2B5EF4-FFF2-40B4-BE49-F238E27FC236}">
                <a16:creationId xmlns:a16="http://schemas.microsoft.com/office/drawing/2014/main" id="{CA21BA6E-3975-5A07-42EF-63CACACAF848}"/>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856081" y="220883"/>
            <a:ext cx="4858485" cy="6480000"/>
          </a:xfrm>
          <a:prstGeom prst="rect">
            <a:avLst/>
          </a:prstGeom>
          <a:ln w="88900" cap="sq" cmpd="thickThin">
            <a:solidFill>
              <a:srgbClr val="FFFF00"/>
            </a:solidFill>
            <a:prstDash val="solid"/>
            <a:miter lim="800000"/>
          </a:ln>
          <a:effectLst>
            <a:innerShdw blurRad="76200">
              <a:srgbClr val="000000"/>
            </a:innerShdw>
          </a:effectLst>
        </p:spPr>
      </p:pic>
      <p:sp>
        <p:nvSpPr>
          <p:cNvPr id="7" name="ZoneTexte 6">
            <a:extLst>
              <a:ext uri="{FF2B5EF4-FFF2-40B4-BE49-F238E27FC236}">
                <a16:creationId xmlns:a16="http://schemas.microsoft.com/office/drawing/2014/main" id="{958BB5A5-A5A4-9420-2B03-94555C45B21D}"/>
              </a:ext>
            </a:extLst>
          </p:cNvPr>
          <p:cNvSpPr txBox="1"/>
          <p:nvPr/>
        </p:nvSpPr>
        <p:spPr>
          <a:xfrm>
            <a:off x="7184571" y="157117"/>
            <a:ext cx="4258492" cy="830997"/>
          </a:xfrm>
          <a:prstGeom prst="rect">
            <a:avLst/>
          </a:prstGeom>
          <a:noFill/>
        </p:spPr>
        <p:txBody>
          <a:bodyPr wrap="square" rtlCol="0">
            <a:spAutoFit/>
          </a:bodyPr>
          <a:lstStyle/>
          <a:p>
            <a:r>
              <a:rPr lang="fr-FR" sz="2400" b="1"/>
              <a:t>Chapelle du collège-lycée Mabillon, quartier de Torcy.</a:t>
            </a:r>
            <a:endParaRPr lang="fr-FR" sz="2400" b="1" dirty="0"/>
          </a:p>
        </p:txBody>
      </p:sp>
    </p:spTree>
    <p:extLst>
      <p:ext uri="{BB962C8B-B14F-4D97-AF65-F5344CB8AC3E}">
        <p14:creationId xmlns:p14="http://schemas.microsoft.com/office/powerpoint/2010/main" val="1797623104"/>
      </p:ext>
    </p:extLst>
  </p:cSld>
  <p:clrMapOvr>
    <a:masterClrMapping/>
  </p:clrMapOvr>
  <mc:AlternateContent xmlns:mc="http://schemas.openxmlformats.org/markup-compatibility/2006">
    <mc:Choice xmlns:p14="http://schemas.microsoft.com/office/powerpoint/2010/main" Requires="p14">
      <p:transition spd="slow" p14:dur="5000" advClick="0" advTm="8000">
        <p:wheel spokes="1"/>
      </p:transition>
    </mc:Choice>
    <mc:Fallback>
      <p:transition spd="slow" advClick="0" advTm="8000">
        <p:wheel spokes="1"/>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age 4" descr="Une image contenant plein air, bâtiment, porte, ciel&#10;&#10;Description générée automatiquement">
            <a:extLst>
              <a:ext uri="{FF2B5EF4-FFF2-40B4-BE49-F238E27FC236}">
                <a16:creationId xmlns:a16="http://schemas.microsoft.com/office/drawing/2014/main" id="{61177EBB-45D5-DAC8-3708-7EC74868B835}"/>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68344" y="189000"/>
            <a:ext cx="4858480" cy="6480000"/>
          </a:xfrm>
          <a:prstGeom prst="rect">
            <a:avLst/>
          </a:prstGeom>
          <a:ln w="88900" cap="sq" cmpd="thickThin">
            <a:solidFill>
              <a:srgbClr val="FFFF00"/>
            </a:solidFill>
            <a:prstDash val="solid"/>
            <a:miter lim="800000"/>
          </a:ln>
          <a:effectLst>
            <a:innerShdw blurRad="76200">
              <a:srgbClr val="000000"/>
            </a:innerShdw>
          </a:effectLst>
        </p:spPr>
      </p:pic>
      <p:sp>
        <p:nvSpPr>
          <p:cNvPr id="6" name="ZoneTexte 5">
            <a:extLst>
              <a:ext uri="{FF2B5EF4-FFF2-40B4-BE49-F238E27FC236}">
                <a16:creationId xmlns:a16="http://schemas.microsoft.com/office/drawing/2014/main" id="{BE40C43C-39CB-DB27-331D-8B7957DB0BE4}"/>
              </a:ext>
            </a:extLst>
          </p:cNvPr>
          <p:cNvSpPr txBox="1"/>
          <p:nvPr/>
        </p:nvSpPr>
        <p:spPr>
          <a:xfrm>
            <a:off x="561703" y="189000"/>
            <a:ext cx="3161211" cy="1200329"/>
          </a:xfrm>
          <a:prstGeom prst="rect">
            <a:avLst/>
          </a:prstGeom>
          <a:noFill/>
        </p:spPr>
        <p:txBody>
          <a:bodyPr wrap="square" rtlCol="0">
            <a:spAutoFit/>
          </a:bodyPr>
          <a:lstStyle/>
          <a:p>
            <a:r>
              <a:rPr lang="fr-FR" sz="2400" b="1"/>
              <a:t>Chapelle Saint-Vincent-de-Paul de l'hôpital.</a:t>
            </a:r>
            <a:endParaRPr lang="fr-FR" sz="2400" b="1" dirty="0"/>
          </a:p>
        </p:txBody>
      </p:sp>
      <p:pic>
        <p:nvPicPr>
          <p:cNvPr id="8" name="Image 7" descr="Une image contenant plein air, herbe, plante, ciel&#10;&#10;Description générée automatiquement">
            <a:extLst>
              <a:ext uri="{FF2B5EF4-FFF2-40B4-BE49-F238E27FC236}">
                <a16:creationId xmlns:a16="http://schemas.microsoft.com/office/drawing/2014/main" id="{D7CF481C-B0B2-0E2E-26DF-02C9370F8A31}"/>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865178" y="189000"/>
            <a:ext cx="4858482" cy="6480000"/>
          </a:xfrm>
          <a:prstGeom prst="rect">
            <a:avLst/>
          </a:prstGeom>
          <a:ln w="88900" cap="sq" cmpd="thickThin">
            <a:solidFill>
              <a:srgbClr val="FFFF00"/>
            </a:solidFill>
            <a:prstDash val="solid"/>
            <a:miter lim="800000"/>
          </a:ln>
          <a:effectLst>
            <a:innerShdw blurRad="76200">
              <a:srgbClr val="000000"/>
            </a:innerShdw>
          </a:effectLst>
        </p:spPr>
      </p:pic>
      <p:sp>
        <p:nvSpPr>
          <p:cNvPr id="9" name="ZoneTexte 8">
            <a:extLst>
              <a:ext uri="{FF2B5EF4-FFF2-40B4-BE49-F238E27FC236}">
                <a16:creationId xmlns:a16="http://schemas.microsoft.com/office/drawing/2014/main" id="{DEF9D957-8A62-E3FA-39E6-ADC33FBB5385}"/>
              </a:ext>
            </a:extLst>
          </p:cNvPr>
          <p:cNvSpPr txBox="1"/>
          <p:nvPr/>
        </p:nvSpPr>
        <p:spPr>
          <a:xfrm>
            <a:off x="6865178" y="189000"/>
            <a:ext cx="2801336" cy="830997"/>
          </a:xfrm>
          <a:prstGeom prst="rect">
            <a:avLst/>
          </a:prstGeom>
          <a:noFill/>
        </p:spPr>
        <p:txBody>
          <a:bodyPr wrap="square" rtlCol="0">
            <a:spAutoFit/>
          </a:bodyPr>
          <a:lstStyle/>
          <a:p>
            <a:r>
              <a:rPr lang="fr-FR" sz="2400" b="1"/>
              <a:t>Oratoire de la Vierge de Frénois.</a:t>
            </a:r>
            <a:endParaRPr lang="fr-FR" sz="2400" b="1" dirty="0"/>
          </a:p>
        </p:txBody>
      </p:sp>
    </p:spTree>
    <p:extLst>
      <p:ext uri="{BB962C8B-B14F-4D97-AF65-F5344CB8AC3E}">
        <p14:creationId xmlns:p14="http://schemas.microsoft.com/office/powerpoint/2010/main" val="3600979656"/>
      </p:ext>
    </p:extLst>
  </p:cSld>
  <p:clrMapOvr>
    <a:masterClrMapping/>
  </p:clrMapOvr>
  <mc:AlternateContent xmlns:mc="http://schemas.openxmlformats.org/markup-compatibility/2006">
    <mc:Choice xmlns:p14="http://schemas.microsoft.com/office/powerpoint/2010/main" Requires="p14">
      <p:transition spd="slow" p14:dur="5000" advClick="0" advTm="8000">
        <p:wheel spokes="1"/>
      </p:transition>
    </mc:Choice>
    <mc:Fallback>
      <p:transition spd="slow" advClick="0" advTm="8000">
        <p:wheel spokes="1"/>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fenêtre, Véhicule terrestre, véhicule&#10;&#10;Description générée automatiquement">
            <a:extLst>
              <a:ext uri="{FF2B5EF4-FFF2-40B4-BE49-F238E27FC236}">
                <a16:creationId xmlns:a16="http://schemas.microsoft.com/office/drawing/2014/main" id="{2B08D9E1-C4A4-6521-9B08-65800C83F141}"/>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89968" y="189000"/>
            <a:ext cx="4858483" cy="6480000"/>
          </a:xfrm>
          <a:prstGeom prst="rect">
            <a:avLst/>
          </a:prstGeom>
          <a:ln w="88900" cap="sq" cmpd="thickThin">
            <a:solidFill>
              <a:srgbClr val="FFFF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F6C54290-FE51-2502-515C-634817A40346}"/>
              </a:ext>
            </a:extLst>
          </p:cNvPr>
          <p:cNvSpPr txBox="1"/>
          <p:nvPr/>
        </p:nvSpPr>
        <p:spPr>
          <a:xfrm>
            <a:off x="1113321" y="5838003"/>
            <a:ext cx="3161212" cy="830997"/>
          </a:xfrm>
          <a:prstGeom prst="rect">
            <a:avLst/>
          </a:prstGeom>
          <a:noFill/>
        </p:spPr>
        <p:txBody>
          <a:bodyPr wrap="square" rtlCol="0">
            <a:spAutoFit/>
          </a:bodyPr>
          <a:lstStyle/>
          <a:p>
            <a:r>
              <a:rPr lang="fr-FR" sz="2400" b="1" dirty="0">
                <a:solidFill>
                  <a:schemeClr val="bg1"/>
                </a:solidFill>
              </a:rPr>
              <a:t>Manufacture textile des Gros-Chiens.</a:t>
            </a:r>
          </a:p>
        </p:txBody>
      </p:sp>
      <p:pic>
        <p:nvPicPr>
          <p:cNvPr id="6" name="Image 5" descr="Une image contenant peinture, habits, Visage humain, dessin&#10;&#10;Description générée automatiquement">
            <a:extLst>
              <a:ext uri="{FF2B5EF4-FFF2-40B4-BE49-F238E27FC236}">
                <a16:creationId xmlns:a16="http://schemas.microsoft.com/office/drawing/2014/main" id="{31F9956D-0A14-30F0-A44F-EEABF9B4A0E9}"/>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461826" y="189000"/>
            <a:ext cx="5514893" cy="6480000"/>
          </a:xfrm>
          <a:prstGeom prst="rect">
            <a:avLst/>
          </a:prstGeom>
          <a:ln w="88900" cap="sq" cmpd="thickThin">
            <a:solidFill>
              <a:srgbClr val="FFFF00"/>
            </a:solidFill>
            <a:prstDash val="solid"/>
            <a:miter lim="800000"/>
          </a:ln>
          <a:effectLst>
            <a:innerShdw blurRad="76200">
              <a:srgbClr val="000000"/>
            </a:innerShdw>
          </a:effectLst>
        </p:spPr>
      </p:pic>
      <p:sp>
        <p:nvSpPr>
          <p:cNvPr id="7" name="ZoneTexte 6">
            <a:extLst>
              <a:ext uri="{FF2B5EF4-FFF2-40B4-BE49-F238E27FC236}">
                <a16:creationId xmlns:a16="http://schemas.microsoft.com/office/drawing/2014/main" id="{7DA3B9F3-2311-0E94-B828-1A8FAF99C18E}"/>
              </a:ext>
            </a:extLst>
          </p:cNvPr>
          <p:cNvSpPr txBox="1"/>
          <p:nvPr/>
        </p:nvSpPr>
        <p:spPr>
          <a:xfrm>
            <a:off x="6722568" y="5468671"/>
            <a:ext cx="5514893" cy="1200329"/>
          </a:xfrm>
          <a:prstGeom prst="rect">
            <a:avLst/>
          </a:prstGeom>
          <a:noFill/>
        </p:spPr>
        <p:txBody>
          <a:bodyPr wrap="square" rtlCol="0">
            <a:spAutoFit/>
          </a:bodyPr>
          <a:lstStyle/>
          <a:p>
            <a:r>
              <a:rPr lang="fr-FR" sz="2400" b="1">
                <a:solidFill>
                  <a:srgbClr val="FFFF00"/>
                </a:solidFill>
              </a:rPr>
              <a:t>Le vicomte de Turenne est l'un des personnages les plus célèbres de la ville de Sedan.</a:t>
            </a:r>
            <a:endParaRPr lang="fr-FR" sz="2400" b="1" dirty="0">
              <a:solidFill>
                <a:srgbClr val="FFFF00"/>
              </a:solidFill>
            </a:endParaRPr>
          </a:p>
        </p:txBody>
      </p:sp>
    </p:spTree>
    <p:extLst>
      <p:ext uri="{BB962C8B-B14F-4D97-AF65-F5344CB8AC3E}">
        <p14:creationId xmlns:p14="http://schemas.microsoft.com/office/powerpoint/2010/main" val="999323332"/>
      </p:ext>
    </p:extLst>
  </p:cSld>
  <p:clrMapOvr>
    <a:masterClrMapping/>
  </p:clrMapOvr>
  <mc:AlternateContent xmlns:mc="http://schemas.openxmlformats.org/markup-compatibility/2006">
    <mc:Choice xmlns:p14="http://schemas.microsoft.com/office/powerpoint/2010/main" Requires="p14">
      <p:transition spd="slow" p14:dur="5000" advClick="0" advTm="8000">
        <p:wheel spokes="1"/>
      </p:transition>
    </mc:Choice>
    <mc:Fallback>
      <p:transition spd="slow" advClick="0" advTm="8000">
        <p:wheel spokes="1"/>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ciel, plein air, façade, architecture&#10;&#10;Description générée automatiquement">
            <a:extLst>
              <a:ext uri="{FF2B5EF4-FFF2-40B4-BE49-F238E27FC236}">
                <a16:creationId xmlns:a16="http://schemas.microsoft.com/office/drawing/2014/main" id="{B9462223-F978-F037-29AC-66270024BF77}"/>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896000" y="279000"/>
            <a:ext cx="8400000" cy="6300000"/>
          </a:xfrm>
          <a:prstGeom prst="rect">
            <a:avLst/>
          </a:prstGeom>
          <a:effectLst>
            <a:softEdge rad="635000"/>
          </a:effectLst>
        </p:spPr>
      </p:pic>
      <p:sp>
        <p:nvSpPr>
          <p:cNvPr id="4" name="ZoneTexte 3">
            <a:extLst>
              <a:ext uri="{FF2B5EF4-FFF2-40B4-BE49-F238E27FC236}">
                <a16:creationId xmlns:a16="http://schemas.microsoft.com/office/drawing/2014/main" id="{590DBF56-6C0C-E1B9-4E28-5CFE20C923FF}"/>
              </a:ext>
            </a:extLst>
          </p:cNvPr>
          <p:cNvSpPr txBox="1"/>
          <p:nvPr/>
        </p:nvSpPr>
        <p:spPr>
          <a:xfrm>
            <a:off x="4180114" y="5748003"/>
            <a:ext cx="7565863" cy="830997"/>
          </a:xfrm>
          <a:prstGeom prst="rect">
            <a:avLst/>
          </a:prstGeom>
          <a:noFill/>
        </p:spPr>
        <p:txBody>
          <a:bodyPr wrap="square" rtlCol="0">
            <a:spAutoFit/>
          </a:bodyPr>
          <a:lstStyle/>
          <a:p>
            <a:endParaRPr lang="fr-FR" sz="2400" b="1" dirty="0">
              <a:solidFill>
                <a:srgbClr val="FFFF00"/>
              </a:solidFill>
            </a:endParaRPr>
          </a:p>
          <a:p>
            <a:r>
              <a:rPr lang="fr-FR" sz="2400" b="1" dirty="0">
                <a:solidFill>
                  <a:srgbClr val="FFFF00"/>
                </a:solidFill>
              </a:rPr>
              <a:t>Le Moulin Lemoine-Desmares.</a:t>
            </a:r>
          </a:p>
        </p:txBody>
      </p:sp>
    </p:spTree>
    <p:extLst>
      <p:ext uri="{BB962C8B-B14F-4D97-AF65-F5344CB8AC3E}">
        <p14:creationId xmlns:p14="http://schemas.microsoft.com/office/powerpoint/2010/main" val="2363969432"/>
      </p:ext>
    </p:extLst>
  </p:cSld>
  <p:clrMapOvr>
    <a:masterClrMapping/>
  </p:clrMapOvr>
  <mc:AlternateContent xmlns:mc="http://schemas.openxmlformats.org/markup-compatibility/2006">
    <mc:Choice xmlns:p14="http://schemas.microsoft.com/office/powerpoint/2010/main" Requires="p14">
      <p:transition spd="slow" p14:dur="5000" advClick="0" advTm="8000">
        <p:wheel spokes="1"/>
      </p:transition>
    </mc:Choice>
    <mc:Fallback>
      <p:transition spd="slow" advClick="0" advTm="8000">
        <p:wheel spokes="1"/>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ciel, bâtiment, arbre&#10;&#10;Description générée automatiquement">
            <a:extLst>
              <a:ext uri="{FF2B5EF4-FFF2-40B4-BE49-F238E27FC236}">
                <a16:creationId xmlns:a16="http://schemas.microsoft.com/office/drawing/2014/main" id="{542B2B4C-882D-347C-D6E8-3E457260C6F0}"/>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43840" y="300446"/>
            <a:ext cx="3852000" cy="2889000"/>
          </a:xfrm>
          <a:prstGeom prst="rect">
            <a:avLst/>
          </a:prstGeom>
          <a:ln w="88900" cap="sq" cmpd="thickThin">
            <a:solidFill>
              <a:srgbClr val="FFFF00"/>
            </a:solidFill>
            <a:prstDash val="solid"/>
            <a:miter lim="800000"/>
          </a:ln>
          <a:effectLst>
            <a:innerShdw blurRad="76200">
              <a:srgbClr val="000000"/>
            </a:innerShdw>
          </a:effectLst>
        </p:spPr>
      </p:pic>
      <p:pic>
        <p:nvPicPr>
          <p:cNvPr id="5" name="Image 4" descr="Une image contenant personnes, personne, groupe, sol&#10;&#10;Description générée automatiquement">
            <a:extLst>
              <a:ext uri="{FF2B5EF4-FFF2-40B4-BE49-F238E27FC236}">
                <a16:creationId xmlns:a16="http://schemas.microsoft.com/office/drawing/2014/main" id="{F6D552AB-6E66-D8B8-B794-73CF7B1E4A7F}"/>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7463246" y="3642677"/>
            <a:ext cx="4536000" cy="3021039"/>
          </a:xfrm>
          <a:prstGeom prst="rect">
            <a:avLst/>
          </a:prstGeom>
          <a:ln w="88900" cap="sq" cmpd="thickThin">
            <a:solidFill>
              <a:srgbClr val="FFFF00"/>
            </a:solidFill>
            <a:prstDash val="solid"/>
            <a:miter lim="800000"/>
          </a:ln>
          <a:effectLst>
            <a:innerShdw blurRad="76200">
              <a:srgbClr val="000000"/>
            </a:innerShdw>
          </a:effectLst>
        </p:spPr>
      </p:pic>
    </p:spTree>
    <p:extLst>
      <p:ext uri="{BB962C8B-B14F-4D97-AF65-F5344CB8AC3E}">
        <p14:creationId xmlns:p14="http://schemas.microsoft.com/office/powerpoint/2010/main" val="366499594"/>
      </p:ext>
    </p:extLst>
  </p:cSld>
  <p:clrMapOvr>
    <a:masterClrMapping/>
  </p:clrMapOvr>
  <mc:AlternateContent xmlns:mc="http://schemas.openxmlformats.org/markup-compatibility/2006">
    <mc:Choice xmlns:p14="http://schemas.microsoft.com/office/powerpoint/2010/main" Requires="p14">
      <p:transition spd="slow" p14:dur="5000" advClick="0" advTm="8000">
        <p:wheel spokes="1"/>
      </p:transition>
    </mc:Choice>
    <mc:Fallback>
      <p:transition spd="slow" advClick="0" advTm="8000">
        <p:wheel spokes="1"/>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age 4" descr="Une image contenant intérieur, table, nappe de table, restaurant&#10;&#10;Description générée automatiquement">
            <a:extLst>
              <a:ext uri="{FF2B5EF4-FFF2-40B4-BE49-F238E27FC236}">
                <a16:creationId xmlns:a16="http://schemas.microsoft.com/office/drawing/2014/main" id="{BFBCB82C-119E-C836-3246-B35BA05DAC40}"/>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33898" y="3620007"/>
            <a:ext cx="5364000" cy="3042389"/>
          </a:xfrm>
          <a:prstGeom prst="rect">
            <a:avLst/>
          </a:prstGeom>
          <a:ln w="88900" cap="sq" cmpd="thickThin">
            <a:solidFill>
              <a:srgbClr val="FFFF00"/>
            </a:solidFill>
            <a:prstDash val="solid"/>
            <a:miter lim="800000"/>
          </a:ln>
          <a:effectLst>
            <a:innerShdw blurRad="76200">
              <a:srgbClr val="000000"/>
            </a:innerShdw>
          </a:effectLst>
        </p:spPr>
      </p:pic>
      <p:pic>
        <p:nvPicPr>
          <p:cNvPr id="7" name="Image 6" descr="Une image contenant scène, galerie, intérieur, Galerie d’art&#10;&#10;Description générée automatiquement">
            <a:extLst>
              <a:ext uri="{FF2B5EF4-FFF2-40B4-BE49-F238E27FC236}">
                <a16:creationId xmlns:a16="http://schemas.microsoft.com/office/drawing/2014/main" id="{40BC5919-D696-FB0F-6CD1-614B1FCD3237}"/>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823165" y="189423"/>
            <a:ext cx="5148000" cy="2919875"/>
          </a:xfrm>
          <a:prstGeom prst="rect">
            <a:avLst/>
          </a:prstGeom>
          <a:ln w="88900" cap="sq" cmpd="thickThin">
            <a:solidFill>
              <a:srgbClr val="FFFF00"/>
            </a:solidFill>
            <a:prstDash val="solid"/>
            <a:miter lim="800000"/>
          </a:ln>
          <a:effectLst>
            <a:innerShdw blurRad="76200">
              <a:srgbClr val="000000"/>
            </a:innerShdw>
          </a:effectLst>
        </p:spPr>
      </p:pic>
    </p:spTree>
    <p:extLst>
      <p:ext uri="{BB962C8B-B14F-4D97-AF65-F5344CB8AC3E}">
        <p14:creationId xmlns:p14="http://schemas.microsoft.com/office/powerpoint/2010/main" val="1704056244"/>
      </p:ext>
    </p:extLst>
  </p:cSld>
  <p:clrMapOvr>
    <a:masterClrMapping/>
  </p:clrMapOvr>
  <mc:AlternateContent xmlns:mc="http://schemas.openxmlformats.org/markup-compatibility/2006">
    <mc:Choice xmlns:p14="http://schemas.microsoft.com/office/powerpoint/2010/main" Requires="p14">
      <p:transition spd="slow" p14:dur="5000" advClick="0" advTm="8000">
        <p:wheel spokes="1"/>
      </p:transition>
    </mc:Choice>
    <mc:Fallback>
      <p:transition spd="slow" advClick="0" advTm="8000">
        <p:wheel spokes="1"/>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age 4" descr="Une image contenant plein air, nuage, ciel, bâtiment&#10;&#10;Description générée automatiquement">
            <a:extLst>
              <a:ext uri="{FF2B5EF4-FFF2-40B4-BE49-F238E27FC236}">
                <a16:creationId xmlns:a16="http://schemas.microsoft.com/office/drawing/2014/main" id="{1996E4D8-EEAD-6C3A-1D50-8A7326F930D1}"/>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657496" y="1568239"/>
            <a:ext cx="4500000" cy="3098167"/>
          </a:xfrm>
          <a:prstGeom prst="rect">
            <a:avLst/>
          </a:prstGeom>
          <a:ln w="88900" cap="sq" cmpd="thickThin">
            <a:solidFill>
              <a:srgbClr val="FFFF00"/>
            </a:solidFill>
            <a:prstDash val="solid"/>
            <a:miter lim="800000"/>
          </a:ln>
          <a:effectLst>
            <a:innerShdw blurRad="76200">
              <a:srgbClr val="000000"/>
            </a:innerShdw>
          </a:effectLst>
        </p:spPr>
      </p:pic>
      <p:pic>
        <p:nvPicPr>
          <p:cNvPr id="7" name="Image 6" descr="Une image contenant plein air, herbe, nuage, ciel&#10;&#10;Description générée automatiquement">
            <a:extLst>
              <a:ext uri="{FF2B5EF4-FFF2-40B4-BE49-F238E27FC236}">
                <a16:creationId xmlns:a16="http://schemas.microsoft.com/office/drawing/2014/main" id="{097C4F84-5C7D-BB6B-408F-DCF527042A92}"/>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8265736" y="849119"/>
            <a:ext cx="3420000" cy="4536406"/>
          </a:xfrm>
          <a:prstGeom prst="rect">
            <a:avLst/>
          </a:prstGeom>
        </p:spPr>
      </p:pic>
    </p:spTree>
    <p:extLst>
      <p:ext uri="{BB962C8B-B14F-4D97-AF65-F5344CB8AC3E}">
        <p14:creationId xmlns:p14="http://schemas.microsoft.com/office/powerpoint/2010/main" val="3147542920"/>
      </p:ext>
    </p:extLst>
  </p:cSld>
  <p:clrMapOvr>
    <a:masterClrMapping/>
  </p:clrMapOvr>
  <mc:AlternateContent xmlns:mc="http://schemas.openxmlformats.org/markup-compatibility/2006">
    <mc:Choice xmlns:p14="http://schemas.microsoft.com/office/powerpoint/2010/main" Requires="p14">
      <p:transition spd="slow" p14:dur="5000" advClick="0" advTm="8000">
        <p:wheel spokes="1"/>
      </p:transition>
    </mc:Choice>
    <mc:Fallback>
      <p:transition spd="slow" advClick="0" advTm="8000">
        <p:wheel spokes="1"/>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bâtiment, arbre, herbe&#10;&#10;Description générée automatiquement">
            <a:extLst>
              <a:ext uri="{FF2B5EF4-FFF2-40B4-BE49-F238E27FC236}">
                <a16:creationId xmlns:a16="http://schemas.microsoft.com/office/drawing/2014/main" id="{5FAFECAB-6B7D-AA2D-2285-E611B82E6C04}"/>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99357" y="286818"/>
            <a:ext cx="4968000" cy="3312000"/>
          </a:xfrm>
          <a:prstGeom prst="rect">
            <a:avLst/>
          </a:prstGeom>
          <a:ln w="88900" cap="sq" cmpd="thickThin">
            <a:solidFill>
              <a:srgbClr val="FFFF00"/>
            </a:solidFill>
            <a:prstDash val="solid"/>
            <a:miter lim="800000"/>
          </a:ln>
          <a:effectLst>
            <a:innerShdw blurRad="76200">
              <a:srgbClr val="000000"/>
            </a:innerShdw>
          </a:effectLst>
        </p:spPr>
      </p:pic>
      <p:pic>
        <p:nvPicPr>
          <p:cNvPr id="5" name="Image 4" descr="Une image contenant bougie, table, meubles, intérieur&#10;&#10;Description générée automatiquement">
            <a:extLst>
              <a:ext uri="{FF2B5EF4-FFF2-40B4-BE49-F238E27FC236}">
                <a16:creationId xmlns:a16="http://schemas.microsoft.com/office/drawing/2014/main" id="{FD27658D-B2B4-7CE2-73B9-82598DDB3609}"/>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7582788" y="3780017"/>
            <a:ext cx="4392000" cy="2923425"/>
          </a:xfrm>
          <a:prstGeom prst="rect">
            <a:avLst/>
          </a:prstGeom>
          <a:ln w="88900" cap="sq" cmpd="thickThin">
            <a:solidFill>
              <a:srgbClr val="FFFF00"/>
            </a:solidFill>
            <a:prstDash val="solid"/>
            <a:miter lim="800000"/>
          </a:ln>
          <a:effectLst>
            <a:innerShdw blurRad="76200">
              <a:srgbClr val="000000"/>
            </a:innerShdw>
          </a:effectLst>
        </p:spPr>
      </p:pic>
    </p:spTree>
    <p:extLst>
      <p:ext uri="{BB962C8B-B14F-4D97-AF65-F5344CB8AC3E}">
        <p14:creationId xmlns:p14="http://schemas.microsoft.com/office/powerpoint/2010/main" val="3706285781"/>
      </p:ext>
    </p:extLst>
  </p:cSld>
  <p:clrMapOvr>
    <a:masterClrMapping/>
  </p:clrMapOvr>
  <mc:AlternateContent xmlns:mc="http://schemas.openxmlformats.org/markup-compatibility/2006">
    <mc:Choice xmlns:p14="http://schemas.microsoft.com/office/powerpoint/2010/main" Requires="p14">
      <p:transition spd="slow" p14:dur="5000" advClick="0" advTm="8000">
        <p:wheel spokes="1"/>
      </p:transition>
    </mc:Choice>
    <mc:Fallback>
      <p:transition spd="slow" advClick="0" advTm="8000">
        <p:wheel spokes="1"/>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bougie, intérieur, bâtiment, éclairage&#10;&#10;Description générée automatiquement">
            <a:extLst>
              <a:ext uri="{FF2B5EF4-FFF2-40B4-BE49-F238E27FC236}">
                <a16:creationId xmlns:a16="http://schemas.microsoft.com/office/drawing/2014/main" id="{AAE4E958-B1E5-7CDD-9A36-00B991A16EA7}"/>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12420" y="3579223"/>
            <a:ext cx="4500000" cy="3000000"/>
          </a:xfrm>
          <a:prstGeom prst="rect">
            <a:avLst/>
          </a:prstGeom>
          <a:ln w="88900" cap="sq" cmpd="thickThin">
            <a:solidFill>
              <a:srgbClr val="FFFF00"/>
            </a:solidFill>
            <a:prstDash val="solid"/>
            <a:miter lim="800000"/>
          </a:ln>
          <a:effectLst>
            <a:innerShdw blurRad="76200">
              <a:srgbClr val="000000"/>
            </a:innerShdw>
          </a:effectLst>
        </p:spPr>
      </p:pic>
      <p:pic>
        <p:nvPicPr>
          <p:cNvPr id="5" name="Image 4" descr="Une image contenant intérieur, cire, Bougeoir, éclairage&#10;&#10;Description générée automatiquement">
            <a:extLst>
              <a:ext uri="{FF2B5EF4-FFF2-40B4-BE49-F238E27FC236}">
                <a16:creationId xmlns:a16="http://schemas.microsoft.com/office/drawing/2014/main" id="{7999DBF0-3FFE-7CB7-205F-2941C06EAEB0}"/>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7131232" y="261000"/>
            <a:ext cx="4752000" cy="3168000"/>
          </a:xfrm>
          <a:prstGeom prst="rect">
            <a:avLst/>
          </a:prstGeom>
          <a:ln w="88900" cap="sq" cmpd="thickThin">
            <a:solidFill>
              <a:srgbClr val="FFFF00"/>
            </a:solidFill>
            <a:prstDash val="solid"/>
            <a:miter lim="800000"/>
          </a:ln>
          <a:effectLst>
            <a:innerShdw blurRad="76200">
              <a:srgbClr val="000000"/>
            </a:innerShdw>
          </a:effectLst>
        </p:spPr>
      </p:pic>
    </p:spTree>
    <p:extLst>
      <p:ext uri="{BB962C8B-B14F-4D97-AF65-F5344CB8AC3E}">
        <p14:creationId xmlns:p14="http://schemas.microsoft.com/office/powerpoint/2010/main" val="3994385933"/>
      </p:ext>
    </p:extLst>
  </p:cSld>
  <p:clrMapOvr>
    <a:masterClrMapping/>
  </p:clrMapOvr>
  <mc:AlternateContent xmlns:mc="http://schemas.openxmlformats.org/markup-compatibility/2006">
    <mc:Choice xmlns:p14="http://schemas.microsoft.com/office/powerpoint/2010/main" Requires="p14">
      <p:transition spd="slow" p14:dur="5000" advClick="0" advTm="8000">
        <p:wheel spokes="1"/>
      </p:transition>
    </mc:Choice>
    <mc:Fallback>
      <p:transition spd="slow" advClick="0" advTm="8000">
        <p:wheel spokes="1"/>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ZoneTexte 3">
            <a:extLst>
              <a:ext uri="{FF2B5EF4-FFF2-40B4-BE49-F238E27FC236}">
                <a16:creationId xmlns:a16="http://schemas.microsoft.com/office/drawing/2014/main" id="{34BC3DCF-9350-2A3E-DAC8-0439FFC221A7}"/>
              </a:ext>
            </a:extLst>
          </p:cNvPr>
          <p:cNvSpPr txBox="1"/>
          <p:nvPr/>
        </p:nvSpPr>
        <p:spPr>
          <a:xfrm>
            <a:off x="705394" y="600891"/>
            <a:ext cx="11038115" cy="584775"/>
          </a:xfrm>
          <a:prstGeom prst="rect">
            <a:avLst/>
          </a:prstGeom>
          <a:noFill/>
        </p:spPr>
        <p:txBody>
          <a:bodyPr wrap="square" rtlCol="0">
            <a:spAutoFit/>
          </a:bodyPr>
          <a:lstStyle/>
          <a:p>
            <a:r>
              <a:rPr lang="fr-FR" sz="3200" b="1" dirty="0">
                <a:solidFill>
                  <a:srgbClr val="FFFF00"/>
                </a:solidFill>
              </a:rPr>
              <a:t>Lorient Vous A Présenté La Ville De Sedan Et Son Château</a:t>
            </a:r>
          </a:p>
        </p:txBody>
      </p:sp>
      <p:sp>
        <p:nvSpPr>
          <p:cNvPr id="5" name="ZoneTexte 4">
            <a:extLst>
              <a:ext uri="{FF2B5EF4-FFF2-40B4-BE49-F238E27FC236}">
                <a16:creationId xmlns:a16="http://schemas.microsoft.com/office/drawing/2014/main" id="{C7590841-76D9-8E2F-17BB-CA329F969B6E}"/>
              </a:ext>
            </a:extLst>
          </p:cNvPr>
          <p:cNvSpPr txBox="1"/>
          <p:nvPr/>
        </p:nvSpPr>
        <p:spPr>
          <a:xfrm>
            <a:off x="2821577" y="1505282"/>
            <a:ext cx="8098971" cy="584775"/>
          </a:xfrm>
          <a:prstGeom prst="rect">
            <a:avLst/>
          </a:prstGeom>
          <a:noFill/>
        </p:spPr>
        <p:txBody>
          <a:bodyPr wrap="square" rtlCol="0">
            <a:spAutoFit/>
          </a:bodyPr>
          <a:lstStyle/>
          <a:p>
            <a:r>
              <a:rPr lang="fr-FR" sz="3200" b="1" dirty="0">
                <a:solidFill>
                  <a:srgbClr val="FFFF00"/>
                </a:solidFill>
              </a:rPr>
              <a:t>Sur Une Suggestion De </a:t>
            </a:r>
            <a:r>
              <a:rPr lang="fr-FR" sz="3200" b="1" dirty="0" err="1">
                <a:solidFill>
                  <a:srgbClr val="FFFF00"/>
                </a:solidFill>
              </a:rPr>
              <a:t>JackDidier</a:t>
            </a:r>
            <a:endParaRPr lang="fr-FR" sz="3200" b="1" dirty="0">
              <a:solidFill>
                <a:srgbClr val="FFFF00"/>
              </a:solidFill>
            </a:endParaRPr>
          </a:p>
        </p:txBody>
      </p:sp>
      <p:sp>
        <p:nvSpPr>
          <p:cNvPr id="6" name="ZoneTexte 5">
            <a:extLst>
              <a:ext uri="{FF2B5EF4-FFF2-40B4-BE49-F238E27FC236}">
                <a16:creationId xmlns:a16="http://schemas.microsoft.com/office/drawing/2014/main" id="{3D32EADB-F8A4-26F4-E5FC-8BA52B9CECF0}"/>
              </a:ext>
            </a:extLst>
          </p:cNvPr>
          <p:cNvSpPr txBox="1"/>
          <p:nvPr/>
        </p:nvSpPr>
        <p:spPr>
          <a:xfrm>
            <a:off x="3370218" y="2363529"/>
            <a:ext cx="8242662" cy="584775"/>
          </a:xfrm>
          <a:prstGeom prst="rect">
            <a:avLst/>
          </a:prstGeom>
          <a:noFill/>
        </p:spPr>
        <p:txBody>
          <a:bodyPr wrap="square" rtlCol="0">
            <a:spAutoFit/>
          </a:bodyPr>
          <a:lstStyle/>
          <a:p>
            <a:r>
              <a:rPr lang="fr-FR" sz="3200" b="1" dirty="0">
                <a:solidFill>
                  <a:srgbClr val="FFFF00"/>
                </a:solidFill>
              </a:rPr>
              <a:t>Les Images Et Le Son Du Net</a:t>
            </a:r>
          </a:p>
        </p:txBody>
      </p:sp>
      <p:sp>
        <p:nvSpPr>
          <p:cNvPr id="7" name="ZoneTexte 6">
            <a:extLst>
              <a:ext uri="{FF2B5EF4-FFF2-40B4-BE49-F238E27FC236}">
                <a16:creationId xmlns:a16="http://schemas.microsoft.com/office/drawing/2014/main" id="{C41CAE63-0F91-60E3-CB60-1427C0FEE539}"/>
              </a:ext>
            </a:extLst>
          </p:cNvPr>
          <p:cNvSpPr txBox="1"/>
          <p:nvPr/>
        </p:nvSpPr>
        <p:spPr>
          <a:xfrm>
            <a:off x="4241891" y="3136612"/>
            <a:ext cx="6309360" cy="584775"/>
          </a:xfrm>
          <a:prstGeom prst="rect">
            <a:avLst/>
          </a:prstGeom>
          <a:noFill/>
        </p:spPr>
        <p:txBody>
          <a:bodyPr wrap="square" rtlCol="0">
            <a:spAutoFit/>
          </a:bodyPr>
          <a:lstStyle/>
          <a:p>
            <a:r>
              <a:rPr lang="fr-FR" sz="3200" b="1" dirty="0">
                <a:solidFill>
                  <a:srgbClr val="FFFF00"/>
                </a:solidFill>
              </a:rPr>
              <a:t>Merci De Votre Visite</a:t>
            </a:r>
          </a:p>
        </p:txBody>
      </p:sp>
      <p:sp>
        <p:nvSpPr>
          <p:cNvPr id="8" name="ZoneTexte 7">
            <a:extLst>
              <a:ext uri="{FF2B5EF4-FFF2-40B4-BE49-F238E27FC236}">
                <a16:creationId xmlns:a16="http://schemas.microsoft.com/office/drawing/2014/main" id="{E77D9277-8A96-5FC1-E66A-42C9CC852B5D}"/>
              </a:ext>
            </a:extLst>
          </p:cNvPr>
          <p:cNvSpPr txBox="1"/>
          <p:nvPr/>
        </p:nvSpPr>
        <p:spPr>
          <a:xfrm>
            <a:off x="5704931" y="3777288"/>
            <a:ext cx="4588600" cy="584775"/>
          </a:xfrm>
          <a:prstGeom prst="rect">
            <a:avLst/>
          </a:prstGeom>
          <a:noFill/>
        </p:spPr>
        <p:txBody>
          <a:bodyPr wrap="square" rtlCol="0">
            <a:spAutoFit/>
          </a:bodyPr>
          <a:lstStyle/>
          <a:p>
            <a:r>
              <a:rPr lang="fr-FR" sz="3200" b="1" dirty="0">
                <a:solidFill>
                  <a:srgbClr val="FFFF00"/>
                </a:solidFill>
              </a:rPr>
              <a:t>Daniel</a:t>
            </a:r>
          </a:p>
        </p:txBody>
      </p:sp>
      <p:sp>
        <p:nvSpPr>
          <p:cNvPr id="9" name="Rectangle 8">
            <a:extLst>
              <a:ext uri="{FF2B5EF4-FFF2-40B4-BE49-F238E27FC236}">
                <a16:creationId xmlns:a16="http://schemas.microsoft.com/office/drawing/2014/main" id="{2C25E3B3-4501-A8F3-1E34-B3F661C6E42E}"/>
              </a:ext>
            </a:extLst>
          </p:cNvPr>
          <p:cNvSpPr/>
          <p:nvPr/>
        </p:nvSpPr>
        <p:spPr>
          <a:xfrm>
            <a:off x="3644537" y="4417964"/>
            <a:ext cx="5760720" cy="2139590"/>
          </a:xfrm>
          <a:prstGeom prst="rect">
            <a:avLst/>
          </a:prstGeom>
          <a:solidFill>
            <a:srgbClr val="FFFF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11" name="Image 10" descr="Une image contenant Police, écriture manuscrite, Graphique, typographie&#10;&#10;Description générée automatiquement">
            <a:extLst>
              <a:ext uri="{FF2B5EF4-FFF2-40B4-BE49-F238E27FC236}">
                <a16:creationId xmlns:a16="http://schemas.microsoft.com/office/drawing/2014/main" id="{9FF56006-9A44-27FB-82B8-5DAFA539DD0F}"/>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3840480" y="4545874"/>
            <a:ext cx="5026020" cy="1815737"/>
          </a:xfrm>
          <a:prstGeom prst="rect">
            <a:avLst/>
          </a:prstGeom>
        </p:spPr>
      </p:pic>
    </p:spTree>
    <p:extLst>
      <p:ext uri="{BB962C8B-B14F-4D97-AF65-F5344CB8AC3E}">
        <p14:creationId xmlns:p14="http://schemas.microsoft.com/office/powerpoint/2010/main" val="1424114326"/>
      </p:ext>
    </p:extLst>
  </p:cSld>
  <p:clrMapOvr>
    <a:masterClrMapping/>
  </p:clrMapOvr>
  <mc:AlternateContent xmlns:mc="http://schemas.openxmlformats.org/markup-compatibility/2006">
    <mc:Choice xmlns:p14="http://schemas.microsoft.com/office/powerpoint/2010/main" Requires="p14">
      <p:transition spd="slow" p14:dur="5000" advClick="0" advTm="8000">
        <p:wheel spokes="1"/>
      </p:transition>
    </mc:Choice>
    <mc:Fallback>
      <p:transition spd="slow" advClick="0" advTm="8000">
        <p:wheel spokes="1"/>
      </p:transition>
    </mc:Fallback>
  </mc:AlternateContent>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92</TotalTime>
  <Words>469</Words>
  <Application>Microsoft Office PowerPoint</Application>
  <PresentationFormat>Grand écran</PresentationFormat>
  <Paragraphs>43</Paragraphs>
  <Slides>29</Slides>
  <Notes>0</Notes>
  <HiddenSlides>0</HiddenSlides>
  <MMClips>0</MMClips>
  <ScaleCrop>false</ScaleCrop>
  <HeadingPairs>
    <vt:vector size="6" baseType="variant">
      <vt:variant>
        <vt:lpstr>Polices utilisées</vt:lpstr>
      </vt:variant>
      <vt:variant>
        <vt:i4>3</vt:i4>
      </vt:variant>
      <vt:variant>
        <vt:lpstr>Thème</vt:lpstr>
      </vt:variant>
      <vt:variant>
        <vt:i4>1</vt:i4>
      </vt:variant>
      <vt:variant>
        <vt:lpstr>Titres des diapositives</vt:lpstr>
      </vt:variant>
      <vt:variant>
        <vt:i4>29</vt:i4>
      </vt:variant>
    </vt:vector>
  </HeadingPairs>
  <TitlesOfParts>
    <vt:vector size="33" baseType="lpstr">
      <vt:lpstr>Aptos</vt:lpstr>
      <vt:lpstr>Aptos Display</vt:lpstr>
      <vt:lpstr>Arial</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Daniel Moulac</dc:creator>
  <cp:lastModifiedBy>Daniel Moulac</cp:lastModifiedBy>
  <cp:revision>3</cp:revision>
  <dcterms:created xsi:type="dcterms:W3CDTF">2024-05-02T13:56:53Z</dcterms:created>
  <dcterms:modified xsi:type="dcterms:W3CDTF">2024-05-03T05:01:49Z</dcterms:modified>
</cp:coreProperties>
</file>