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208CEB0-45F5-D564-E65F-7E1CC795CFF8}"/>
              </a:ext>
            </a:extLst>
          </p:cNvPr>
          <p:cNvSpPr/>
          <p:nvPr/>
        </p:nvSpPr>
        <p:spPr>
          <a:xfrm>
            <a:off x="18197" y="1772816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For her hair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155 Music clip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43E62A6-8BAB-40D7-8809-FBC5CC25B0AB}"/>
              </a:ext>
            </a:extLst>
          </p:cNvPr>
          <p:cNvSpPr/>
          <p:nvPr/>
        </p:nvSpPr>
        <p:spPr>
          <a:xfrm>
            <a:off x="594140" y="546748"/>
            <a:ext cx="1100372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13" descr="h14">
            <a:extLst>
              <a:ext uri="{FF2B5EF4-FFF2-40B4-BE49-F238E27FC236}">
                <a16:creationId xmlns:a16="http://schemas.microsoft.com/office/drawing/2014/main" id="{25543236-8295-4566-A094-C894E0EBB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48" y="901001"/>
            <a:ext cx="2007078" cy="226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h14">
            <a:extLst>
              <a:ext uri="{FF2B5EF4-FFF2-40B4-BE49-F238E27FC236}">
                <a16:creationId xmlns:a16="http://schemas.microsoft.com/office/drawing/2014/main" id="{69FCA171-086D-475A-8CFA-709871741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91" y="4922008"/>
            <a:ext cx="1273117" cy="127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CC08FA7F-B461-4D35-8E63-4BC3DBA29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6489" y="2521521"/>
            <a:ext cx="385269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FF0000"/>
                </a:solidFill>
              </a:rPr>
              <a:t>music</a:t>
            </a: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giving</a:t>
            </a:r>
            <a:endParaRPr lang="cs-CZ" altLang="cs-CZ" sz="40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energy</a:t>
            </a:r>
            <a:endParaRPr lang="nl-BE" altLang="cs-CZ" sz="4000" b="1" dirty="0">
              <a:solidFill>
                <a:srgbClr val="FF00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C2269EDB-151C-45F1-ACCE-3B84B0B6C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610393"/>
            <a:ext cx="4200350" cy="747424"/>
          </a:xfrm>
          <a:prstGeom prst="rect">
            <a:avLst/>
          </a:prstGeom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76C6A031-4A82-4A79-8ACD-BF3294BC9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730" y="1390810"/>
            <a:ext cx="42003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3200" b="1" dirty="0" err="1">
                <a:solidFill>
                  <a:srgbClr val="FF0000"/>
                </a:solidFill>
              </a:rPr>
              <a:t>For</a:t>
            </a:r>
            <a:r>
              <a:rPr lang="cs-CZ" altLang="cs-CZ" sz="3200" b="1" dirty="0">
                <a:solidFill>
                  <a:srgbClr val="FF0000"/>
                </a:solidFill>
              </a:rPr>
              <a:t> her </a:t>
            </a:r>
            <a:r>
              <a:rPr lang="cs-CZ" altLang="cs-CZ" sz="3200" b="1" dirty="0" err="1">
                <a:solidFill>
                  <a:srgbClr val="FF0000"/>
                </a:solidFill>
              </a:rPr>
              <a:t>hair</a:t>
            </a:r>
            <a:r>
              <a:rPr lang="cs-CZ" altLang="cs-CZ" sz="3200" b="1" dirty="0">
                <a:solidFill>
                  <a:srgbClr val="FF0000"/>
                </a:solidFill>
              </a:rPr>
              <a:t> …</a:t>
            </a:r>
            <a:endParaRPr lang="nl-BE" altLang="cs-CZ" sz="3200" b="1" dirty="0">
              <a:solidFill>
                <a:srgbClr val="FF0000"/>
              </a:solidFill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070D1C9-DFC4-4D89-8B43-DBE0CBEB19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23" y="5505618"/>
            <a:ext cx="3456384" cy="618530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  <p:pic>
        <p:nvPicPr>
          <p:cNvPr id="12" name="Picture 37" descr="H47">
            <a:extLst>
              <a:ext uri="{FF2B5EF4-FFF2-40B4-BE49-F238E27FC236}">
                <a16:creationId xmlns:a16="http://schemas.microsoft.com/office/drawing/2014/main" id="{65C7EC5B-E2CF-481C-8185-EF3AAC86F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02" y="1368229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7" descr="H47">
            <a:extLst>
              <a:ext uri="{FF2B5EF4-FFF2-40B4-BE49-F238E27FC236}">
                <a16:creationId xmlns:a16="http://schemas.microsoft.com/office/drawing/2014/main" id="{58BD80D2-B44D-461A-8707-D8E1C7F69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526" y="188860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7" descr="H47">
            <a:extLst>
              <a:ext uri="{FF2B5EF4-FFF2-40B4-BE49-F238E27FC236}">
                <a16:creationId xmlns:a16="http://schemas.microsoft.com/office/drawing/2014/main" id="{F47CF371-3E71-4E9B-9D96-8F2FDA2F6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414" y="196731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7" descr="H47">
            <a:extLst>
              <a:ext uri="{FF2B5EF4-FFF2-40B4-BE49-F238E27FC236}">
                <a16:creationId xmlns:a16="http://schemas.microsoft.com/office/drawing/2014/main" id="{EC04D630-D277-4D38-AF92-E95E3D5F4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418" y="3207645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7" descr="H47">
            <a:extLst>
              <a:ext uri="{FF2B5EF4-FFF2-40B4-BE49-F238E27FC236}">
                <a16:creationId xmlns:a16="http://schemas.microsoft.com/office/drawing/2014/main" id="{B2A3A3F5-712F-441E-B775-2821A3ACE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35" y="327664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7" descr="H47">
            <a:extLst>
              <a:ext uri="{FF2B5EF4-FFF2-40B4-BE49-F238E27FC236}">
                <a16:creationId xmlns:a16="http://schemas.microsoft.com/office/drawing/2014/main" id="{AF950650-03A2-4627-91F3-F9557491B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489" y="4478167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9FDA58A3-A326-484E-BDEB-763A1B546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18" y="4656243"/>
            <a:ext cx="1612565" cy="137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7" descr="H47">
            <a:extLst>
              <a:ext uri="{FF2B5EF4-FFF2-40B4-BE49-F238E27FC236}">
                <a16:creationId xmlns:a16="http://schemas.microsoft.com/office/drawing/2014/main" id="{852196ED-5065-40EC-B8D2-157E0F4C9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355" y="458464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2" descr="13">
            <a:extLst>
              <a:ext uri="{FF2B5EF4-FFF2-40B4-BE49-F238E27FC236}">
                <a16:creationId xmlns:a16="http://schemas.microsoft.com/office/drawing/2014/main" id="{ABF8AA23-8CE8-47EF-B426-1BDB9553DC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4" y="99139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2" descr="13">
            <a:extLst>
              <a:ext uri="{FF2B5EF4-FFF2-40B4-BE49-F238E27FC236}">
                <a16:creationId xmlns:a16="http://schemas.microsoft.com/office/drawing/2014/main" id="{5BD57700-1BA0-4405-8621-95B1A22C90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444" y="115570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2" descr="13">
            <a:extLst>
              <a:ext uri="{FF2B5EF4-FFF2-40B4-BE49-F238E27FC236}">
                <a16:creationId xmlns:a16="http://schemas.microsoft.com/office/drawing/2014/main" id="{CCD75296-13D8-4874-BD40-06FA4CF07E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856" y="271015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2" descr="13">
            <a:extLst>
              <a:ext uri="{FF2B5EF4-FFF2-40B4-BE49-F238E27FC236}">
                <a16:creationId xmlns:a16="http://schemas.microsoft.com/office/drawing/2014/main" id="{FBE49205-9632-40CF-B104-8F852F9106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84" y="223529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2" descr="13">
            <a:extLst>
              <a:ext uri="{FF2B5EF4-FFF2-40B4-BE49-F238E27FC236}">
                <a16:creationId xmlns:a16="http://schemas.microsoft.com/office/drawing/2014/main" id="{91908F51-773B-4B73-8B5C-91C5E3255F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2304929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2" descr="13">
            <a:extLst>
              <a:ext uri="{FF2B5EF4-FFF2-40B4-BE49-F238E27FC236}">
                <a16:creationId xmlns:a16="http://schemas.microsoft.com/office/drawing/2014/main" id="{A6F901C3-1B24-4183-87D3-56B45188AA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94" y="32766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2" descr="13">
            <a:extLst>
              <a:ext uri="{FF2B5EF4-FFF2-40B4-BE49-F238E27FC236}">
                <a16:creationId xmlns:a16="http://schemas.microsoft.com/office/drawing/2014/main" id="{43AAF485-1F45-4A16-8AED-83FC812151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032" y="4041518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2" descr="13">
            <a:extLst>
              <a:ext uri="{FF2B5EF4-FFF2-40B4-BE49-F238E27FC236}">
                <a16:creationId xmlns:a16="http://schemas.microsoft.com/office/drawing/2014/main" id="{3DDBB80C-DCD9-4C61-8506-8825A2C60D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50" y="497487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2" descr="13">
            <a:extLst>
              <a:ext uri="{FF2B5EF4-FFF2-40B4-BE49-F238E27FC236}">
                <a16:creationId xmlns:a16="http://schemas.microsoft.com/office/drawing/2014/main" id="{BC0A29D1-9A6F-41EA-B85F-FADC14486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72" y="576188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2" descr="13">
            <a:extLst>
              <a:ext uri="{FF2B5EF4-FFF2-40B4-BE49-F238E27FC236}">
                <a16:creationId xmlns:a16="http://schemas.microsoft.com/office/drawing/2014/main" id="{57AFCA7C-1C95-430B-87CA-A937AFD169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064" y="5601955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2" descr="13">
            <a:extLst>
              <a:ext uri="{FF2B5EF4-FFF2-40B4-BE49-F238E27FC236}">
                <a16:creationId xmlns:a16="http://schemas.microsoft.com/office/drawing/2014/main" id="{7AAC146B-3413-4C47-8306-64A734BCF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908" y="5848133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2" descr="13">
            <a:extLst>
              <a:ext uri="{FF2B5EF4-FFF2-40B4-BE49-F238E27FC236}">
                <a16:creationId xmlns:a16="http://schemas.microsoft.com/office/drawing/2014/main" id="{B3EEB388-8FDC-498F-9724-AFFD98AD7D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858" y="507931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2" descr="13">
            <a:extLst>
              <a:ext uri="{FF2B5EF4-FFF2-40B4-BE49-F238E27FC236}">
                <a16:creationId xmlns:a16="http://schemas.microsoft.com/office/drawing/2014/main" id="{80243F66-8C97-42F4-86E5-4F173AAA95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127" y="40661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2" descr="13">
            <a:extLst>
              <a:ext uri="{FF2B5EF4-FFF2-40B4-BE49-F238E27FC236}">
                <a16:creationId xmlns:a16="http://schemas.microsoft.com/office/drawing/2014/main" id="{6560AD04-7259-4E6F-B7BC-894298B159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365473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2" descr="13">
            <a:extLst>
              <a:ext uri="{FF2B5EF4-FFF2-40B4-BE49-F238E27FC236}">
                <a16:creationId xmlns:a16="http://schemas.microsoft.com/office/drawing/2014/main" id="{5616829E-8E65-4142-8867-CA69BADF33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341" y="28056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2" descr="13">
            <a:extLst>
              <a:ext uri="{FF2B5EF4-FFF2-40B4-BE49-F238E27FC236}">
                <a16:creationId xmlns:a16="http://schemas.microsoft.com/office/drawing/2014/main" id="{F7C25660-B795-47B5-A947-160C4A2819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548" y="4381450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47">
            <a:extLst>
              <a:ext uri="{FF2B5EF4-FFF2-40B4-BE49-F238E27FC236}">
                <a16:creationId xmlns:a16="http://schemas.microsoft.com/office/drawing/2014/main" id="{37F075CA-EBDE-4C64-AF6B-684EF78FA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781" y="48860"/>
            <a:ext cx="2717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musique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983BCA6-E4B0-440E-9E84-9EFBC71A8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5355" y="69361"/>
            <a:ext cx="1938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music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8B077F81-3280-47A1-90E4-C422974C0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52089"/>
            <a:ext cx="2477020" cy="461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musik-clip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31350A70-34A2-4953-8366-E7481CB85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336" y="6338062"/>
            <a:ext cx="20609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musikal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8F09319A-8527-4927-9269-C732326AF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6338062"/>
            <a:ext cx="21191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muziek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6D197734-E2B9-46D7-AB25-59836BFB5375}"/>
              </a:ext>
            </a:extLst>
          </p:cNvPr>
          <p:cNvSpPr/>
          <p:nvPr/>
        </p:nvSpPr>
        <p:spPr>
          <a:xfrm>
            <a:off x="7288575" y="5288383"/>
            <a:ext cx="3885248" cy="2728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EDA27BFD-818C-4BAD-BDF2-53C445AF3F04}"/>
              </a:ext>
            </a:extLst>
          </p:cNvPr>
          <p:cNvSpPr/>
          <p:nvPr/>
        </p:nvSpPr>
        <p:spPr>
          <a:xfrm flipV="1">
            <a:off x="6960118" y="6027009"/>
            <a:ext cx="4144041" cy="1733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9EF3570-CEB1-4E39-9DD6-616F82638863}"/>
              </a:ext>
            </a:extLst>
          </p:cNvPr>
          <p:cNvSpPr/>
          <p:nvPr/>
        </p:nvSpPr>
        <p:spPr>
          <a:xfrm>
            <a:off x="6258271" y="5085837"/>
            <a:ext cx="334903" cy="66288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F94B1D1D-D84A-4CE0-94C2-57AE871FC081}"/>
              </a:ext>
            </a:extLst>
          </p:cNvPr>
          <p:cNvSpPr/>
          <p:nvPr/>
        </p:nvSpPr>
        <p:spPr>
          <a:xfrm>
            <a:off x="6969998" y="5286005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E1BC5E30-738E-47A0-B378-59B2CB2FFE89}"/>
              </a:ext>
            </a:extLst>
          </p:cNvPr>
          <p:cNvSpPr/>
          <p:nvPr/>
        </p:nvSpPr>
        <p:spPr>
          <a:xfrm>
            <a:off x="10599316" y="5340013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Picture 42" descr="13">
            <a:extLst>
              <a:ext uri="{FF2B5EF4-FFF2-40B4-BE49-F238E27FC236}">
                <a16:creationId xmlns:a16="http://schemas.microsoft.com/office/drawing/2014/main" id="{31ACA195-776A-48A9-908D-8686E87121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07" y="459456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2" descr="13">
            <a:extLst>
              <a:ext uri="{FF2B5EF4-FFF2-40B4-BE49-F238E27FC236}">
                <a16:creationId xmlns:a16="http://schemas.microsoft.com/office/drawing/2014/main" id="{C9B310A0-DC4A-42C9-AEDE-DD9C406F3F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934" y="481863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2" descr="13">
            <a:extLst>
              <a:ext uri="{FF2B5EF4-FFF2-40B4-BE49-F238E27FC236}">
                <a16:creationId xmlns:a16="http://schemas.microsoft.com/office/drawing/2014/main" id="{F8433637-B875-4EFA-A4BA-92763C4503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980" y="5734731"/>
            <a:ext cx="356414" cy="31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3" descr="h14">
            <a:extLst>
              <a:ext uri="{FF2B5EF4-FFF2-40B4-BE49-F238E27FC236}">
                <a16:creationId xmlns:a16="http://schemas.microsoft.com/office/drawing/2014/main" id="{25359CF6-1AEB-4168-986D-F69B67D74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913" y="654232"/>
            <a:ext cx="1053904" cy="105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2" descr="13">
            <a:extLst>
              <a:ext uri="{FF2B5EF4-FFF2-40B4-BE49-F238E27FC236}">
                <a16:creationId xmlns:a16="http://schemas.microsoft.com/office/drawing/2014/main" id="{6C15F73A-4EE8-44D6-AF4D-CEC250555B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253" y="8260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Obdélník 41">
            <a:extLst>
              <a:ext uri="{FF2B5EF4-FFF2-40B4-BE49-F238E27FC236}">
                <a16:creationId xmlns:a16="http://schemas.microsoft.com/office/drawing/2014/main" id="{645709D2-011D-2BA9-559C-390F649F5EF2}"/>
              </a:ext>
            </a:extLst>
          </p:cNvPr>
          <p:cNvSpPr/>
          <p:nvPr/>
        </p:nvSpPr>
        <p:spPr>
          <a:xfrm>
            <a:off x="1194886" y="6646415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3" name="Obrázek 42">
            <a:extLst>
              <a:ext uri="{FF2B5EF4-FFF2-40B4-BE49-F238E27FC236}">
                <a16:creationId xmlns:a16="http://schemas.microsoft.com/office/drawing/2014/main" id="{F3DCBAF6-7FA1-27D4-C97A-429B3BEFBB9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203" y="2015275"/>
            <a:ext cx="3852696" cy="362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73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For her hair.wav"/>
          </p:stSnd>
        </p:sndAc>
      </p:transition>
    </mc:Choice>
    <mc:Fallback>
      <p:transition spd="slow" advClick="0">
        <p:split orient="vert"/>
        <p:sndAc>
          <p:stSnd>
            <p:snd r:embed="rId2" name="For her hai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36" grpId="0"/>
      <p:bldP spid="37" grpId="0"/>
      <p:bldP spid="38" grpId="0"/>
      <p:bldP spid="39" grpId="0"/>
      <p:bldP spid="4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215</TotalTime>
  <Words>29</Words>
  <Application>Microsoft Office PowerPoint</Application>
  <PresentationFormat>Širokoúhlá obrazovka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65</cp:revision>
  <dcterms:created xsi:type="dcterms:W3CDTF">2020-02-21T13:54:42Z</dcterms:created>
  <dcterms:modified xsi:type="dcterms:W3CDTF">2024-05-07T13:17:07Z</dcterms:modified>
</cp:coreProperties>
</file>