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3" r:id="rId2"/>
    <p:sldId id="322" r:id="rId3"/>
    <p:sldId id="31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jQg/BpilaGNyo/9U9TV4Q==" hashData="xN+evOR1LXhNmaoSHRWzr7QoyF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03" autoAdjust="0"/>
    <p:restoredTop sz="94660"/>
  </p:normalViewPr>
  <p:slideViewPr>
    <p:cSldViewPr>
      <p:cViewPr>
        <p:scale>
          <a:sx n="75" d="100"/>
          <a:sy n="75" d="100"/>
        </p:scale>
        <p:origin x="-1358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9E15CC-98AA-4EBE-A00E-FFDA24C822D3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6D61520-A93A-434A-B70E-0229F61B97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7675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922CEA-E0B7-4A5F-8085-288DA270B3C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63D388-3568-4EB0-A946-56815EA1FBA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9D510FB-C817-421A-9608-D1C5B156784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CE6F9-0523-429E-B942-0037F8E48C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9120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198BB-CBA6-4509-A8EA-836F877CAB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1585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FCAC8-2A99-4062-84F5-43B635B6AD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9362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54D34E-6D91-495E-AE08-DFCB74DE58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6023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FB844-8298-44C9-8BD0-3C6A01B0AF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1711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58AA5-B949-4E02-A944-F0ABD33C21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8706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9823E-8EE8-4B28-9F0F-B30F9CF50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5217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9FA58-543C-4245-94C3-D67ED90357E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1577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99C44-2DC3-4B0B-911E-283B184C72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2692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2F743-A9BB-4453-9517-19EF6E184C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7358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BD3575-B9E7-4DD0-A9DD-51E1C35AF9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3763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2">
                <a:lumMod val="75000"/>
              </a:schemeClr>
            </a:gs>
            <a:gs pos="89171">
              <a:schemeClr val="tx2">
                <a:lumMod val="75000"/>
              </a:schemeClr>
            </a:gs>
            <a:gs pos="68000">
              <a:schemeClr val="tx2">
                <a:lumMod val="50000"/>
              </a:schemeClr>
            </a:gs>
            <a:gs pos="84584">
              <a:srgbClr val="7030A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D3905F-C960-46A7-A325-D012AFFA38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microsoft.com/office/2007/relationships/hdphoto" Target="../media/hdphoto2.wdp"/><Relationship Id="rId26" Type="http://schemas.openxmlformats.org/officeDocument/2006/relationships/image" Target="../media/image31.gif"/><Relationship Id="rId39" Type="http://schemas.openxmlformats.org/officeDocument/2006/relationships/audio" Target="../media/audio1.wav"/><Relationship Id="rId21" Type="http://schemas.openxmlformats.org/officeDocument/2006/relationships/image" Target="../media/image26.gif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1.wav"/><Relationship Id="rId50" Type="http://schemas.openxmlformats.org/officeDocument/2006/relationships/image" Target="../media/image43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53.jpeg"/><Relationship Id="rId76" Type="http://schemas.openxmlformats.org/officeDocument/2006/relationships/audio" Target="../media/audio21.wav"/><Relationship Id="rId84" Type="http://schemas.openxmlformats.org/officeDocument/2006/relationships/audio" Target="../media/audio25.wav"/><Relationship Id="rId89" Type="http://schemas.openxmlformats.org/officeDocument/2006/relationships/image" Target="../media/image66.png"/><Relationship Id="rId7" Type="http://schemas.openxmlformats.org/officeDocument/2006/relationships/image" Target="../media/image15.gif"/><Relationship Id="rId71" Type="http://schemas.openxmlformats.org/officeDocument/2006/relationships/image" Target="../media/image55.png"/><Relationship Id="rId92" Type="http://schemas.openxmlformats.org/officeDocument/2006/relationships/image" Target="../media/image68.png"/><Relationship Id="rId2" Type="http://schemas.openxmlformats.org/officeDocument/2006/relationships/notesSlide" Target="../notesSlides/notesSlide3.xml"/><Relationship Id="rId16" Type="http://schemas.microsoft.com/office/2007/relationships/hdphoto" Target="../media/hdphoto1.wdp"/><Relationship Id="rId29" Type="http://schemas.openxmlformats.org/officeDocument/2006/relationships/audio" Target="../media/audio3.wav"/><Relationship Id="rId11" Type="http://schemas.openxmlformats.org/officeDocument/2006/relationships/image" Target="../media/image19.png"/><Relationship Id="rId24" Type="http://schemas.openxmlformats.org/officeDocument/2006/relationships/image" Target="../media/image29.gif"/><Relationship Id="rId32" Type="http://schemas.openxmlformats.org/officeDocument/2006/relationships/image" Target="../media/image34.jpeg"/><Relationship Id="rId37" Type="http://schemas.openxmlformats.org/officeDocument/2006/relationships/audio" Target="../media/audio7.wav"/><Relationship Id="rId40" Type="http://schemas.openxmlformats.org/officeDocument/2006/relationships/image" Target="../media/image38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openxmlformats.org/officeDocument/2006/relationships/image" Target="../media/image57.png"/><Relationship Id="rId79" Type="http://schemas.openxmlformats.org/officeDocument/2006/relationships/image" Target="../media/image59.jpeg"/><Relationship Id="rId87" Type="http://schemas.openxmlformats.org/officeDocument/2006/relationships/image" Target="../media/image64.gif"/><Relationship Id="rId5" Type="http://schemas.openxmlformats.org/officeDocument/2006/relationships/image" Target="../media/image13.png"/><Relationship Id="rId61" Type="http://schemas.openxmlformats.org/officeDocument/2006/relationships/audio" Target="../media/audio18.wav"/><Relationship Id="rId82" Type="http://schemas.openxmlformats.org/officeDocument/2006/relationships/audio" Target="../media/audio24.wav"/><Relationship Id="rId90" Type="http://schemas.openxmlformats.org/officeDocument/2006/relationships/image" Target="../media/image67.png"/><Relationship Id="rId95" Type="http://schemas.openxmlformats.org/officeDocument/2006/relationships/image" Target="../media/image71.jpeg"/><Relationship Id="rId19" Type="http://schemas.openxmlformats.org/officeDocument/2006/relationships/image" Target="../media/image25.png"/><Relationship Id="rId14" Type="http://schemas.openxmlformats.org/officeDocument/2006/relationships/image" Target="../media/image22.jpeg"/><Relationship Id="rId22" Type="http://schemas.openxmlformats.org/officeDocument/2006/relationships/image" Target="../media/image27.png"/><Relationship Id="rId27" Type="http://schemas.openxmlformats.org/officeDocument/2006/relationships/audio" Target="../media/audio2.wav"/><Relationship Id="rId30" Type="http://schemas.openxmlformats.org/officeDocument/2006/relationships/image" Target="../media/image33.jpeg"/><Relationship Id="rId35" Type="http://schemas.openxmlformats.org/officeDocument/2006/relationships/audio" Target="../media/audio6.wav"/><Relationship Id="rId43" Type="http://schemas.openxmlformats.org/officeDocument/2006/relationships/audio" Target="../media/audio9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4.png"/><Relationship Id="rId77" Type="http://schemas.openxmlformats.org/officeDocument/2006/relationships/image" Target="../media/image58.jpeg"/><Relationship Id="rId8" Type="http://schemas.openxmlformats.org/officeDocument/2006/relationships/image" Target="../media/image16.gif"/><Relationship Id="rId51" Type="http://schemas.openxmlformats.org/officeDocument/2006/relationships/audio" Target="../media/audio13.wav"/><Relationship Id="rId72" Type="http://schemas.openxmlformats.org/officeDocument/2006/relationships/image" Target="../media/image56.png"/><Relationship Id="rId80" Type="http://schemas.openxmlformats.org/officeDocument/2006/relationships/audio" Target="../media/audio23.wav"/><Relationship Id="rId85" Type="http://schemas.openxmlformats.org/officeDocument/2006/relationships/image" Target="../media/image62.jpeg"/><Relationship Id="rId93" Type="http://schemas.openxmlformats.org/officeDocument/2006/relationships/image" Target="../media/image69.jpeg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4.png"/><Relationship Id="rId25" Type="http://schemas.openxmlformats.org/officeDocument/2006/relationships/image" Target="../media/image30.jpeg"/><Relationship Id="rId33" Type="http://schemas.openxmlformats.org/officeDocument/2006/relationships/audio" Target="../media/audio5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7.wav"/><Relationship Id="rId67" Type="http://schemas.openxmlformats.org/officeDocument/2006/relationships/image" Target="../media/image52.gif"/><Relationship Id="rId20" Type="http://schemas.microsoft.com/office/2007/relationships/hdphoto" Target="../media/hdphoto3.wdp"/><Relationship Id="rId41" Type="http://schemas.openxmlformats.org/officeDocument/2006/relationships/audio" Target="../media/audio8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6.gif"/><Relationship Id="rId75" Type="http://schemas.microsoft.com/office/2007/relationships/hdphoto" Target="../media/hdphoto5.wdp"/><Relationship Id="rId83" Type="http://schemas.openxmlformats.org/officeDocument/2006/relationships/image" Target="../media/image61.jpeg"/><Relationship Id="rId88" Type="http://schemas.openxmlformats.org/officeDocument/2006/relationships/image" Target="../media/image65.jpeg"/><Relationship Id="rId91" Type="http://schemas.microsoft.com/office/2007/relationships/hdphoto" Target="../media/hdphoto6.wdp"/><Relationship Id="rId96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3.png"/><Relationship Id="rId23" Type="http://schemas.openxmlformats.org/officeDocument/2006/relationships/image" Target="../media/image28.png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4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0.wav"/><Relationship Id="rId73" Type="http://schemas.microsoft.com/office/2007/relationships/hdphoto" Target="../media/hdphoto4.wdp"/><Relationship Id="rId78" Type="http://schemas.openxmlformats.org/officeDocument/2006/relationships/audio" Target="../media/audio22.wav"/><Relationship Id="rId81" Type="http://schemas.openxmlformats.org/officeDocument/2006/relationships/image" Target="../media/image60.jpeg"/><Relationship Id="rId86" Type="http://schemas.openxmlformats.org/officeDocument/2006/relationships/image" Target="../media/image63.jpeg"/><Relationship Id="rId94" Type="http://schemas.openxmlformats.org/officeDocument/2006/relationships/image" Target="../media/image70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7.wav">
            <a:hlinkClick r:id="" action="ppaction://media"/>
          </p:cNvPr>
          <p:cNvPicPr>
            <a:picLocks noRot="1" noChangeAspect="1"/>
          </p:cNvPicPr>
          <p:nvPr>
            <a:wavAudioFile r:embed="rId1" name="7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2" descr="C:\Users\Solenn\Desktop\000000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1450"/>
            <a:ext cx="8791575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Solenn\Desktop\ooooo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59055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688" y="1751013"/>
            <a:ext cx="3438525" cy="3436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09358" y="2809094"/>
            <a:ext cx="1371600" cy="1331913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5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681" y="6041466"/>
            <a:ext cx="855662" cy="290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7030A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480" y="1751013"/>
            <a:ext cx="3744416" cy="3448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Solenn\Desktop\Claude Francois - Intégrale 1963 - 1972 - Remasterisation Haute Définition\Claude Francois - Intégral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132" y="1848669"/>
            <a:ext cx="3235098" cy="3236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lenn\Desktop\000000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1450"/>
            <a:ext cx="8791575" cy="649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ooooo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692275" y="1268413"/>
            <a:ext cx="5759450" cy="424815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900113" y="674688"/>
            <a:ext cx="7272337" cy="5418137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9" name="Picture 2" descr="C:\Users\Solenn\Desktop\0731453615823xr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412875"/>
            <a:ext cx="4056063" cy="394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378075" y="1771650"/>
            <a:ext cx="4392613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01 Silhouettes (Album Version) 01:59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02 Le Jouet Extraordinaire (Album Version) 02:31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03 </a:t>
            </a:r>
            <a:r>
              <a:rPr lang="fr-FR" sz="800" b="1" dirty="0" err="1">
                <a:solidFill>
                  <a:srgbClr val="FFFF00"/>
                </a:solidFill>
              </a:rPr>
              <a:t>Geordie</a:t>
            </a:r>
            <a:r>
              <a:rPr lang="fr-FR" sz="800" b="1" dirty="0">
                <a:solidFill>
                  <a:srgbClr val="FFFF00"/>
                </a:solidFill>
              </a:rPr>
              <a:t> (Album Version) 02:48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04 Ce Monde Absurde (Album Version) 03:42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05 Sois Fier (Album Version) 02:32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06 Quand Un Bateau Passe (Album Version) 02:43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07 Je T'Aime Trop Toi (Album Version) 03:02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08 Je Devrais Dormir (Album Version) 02:18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09 Mais N'Essaie Pas De Me Mentir (Album Version) 03:07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10 Tout Le Monde Rit D'Un Clown (Album Version) 02:22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11 Je Sais (Album Version) 03:04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12 J'Attendrai (Version Mono) 02:58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13 Amoureux Du Monde Entier (Version Mono) 02:34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14 Miss </a:t>
            </a:r>
            <a:r>
              <a:rPr lang="fr-FR" sz="800" b="1" dirty="0" err="1">
                <a:solidFill>
                  <a:srgbClr val="FFFF00"/>
                </a:solidFill>
              </a:rPr>
              <a:t>Felicity</a:t>
            </a:r>
            <a:r>
              <a:rPr lang="fr-FR" sz="800" b="1" dirty="0">
                <a:solidFill>
                  <a:srgbClr val="FFFF00"/>
                </a:solidFill>
              </a:rPr>
              <a:t> Gray (Version Mono) 02:15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15 C'Est Moi...C'Est Moi (Version Mono) 02:43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16 Chacun A Son Tour (Version Mono) 01:52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17 Mais Combien De Temps (Version Mono) 02:55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18 Le Temps Des Pleurs (Version Mono) 02:47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19 J'Travaille A L'Usine (Version Mono) 02:25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20 Les Petites Choses (Version Mono) 02:09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21 Sur Le Banc 21 (Version Mono) 02:28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22 J'Ai Joué Et Puis J'Ai Perdu (Version Mono) 02:21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23 Je Tiens Un Tigre Par La Queue (Version Mono) 03:19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24 Comme D'Habitude (Album Version) 04:09</a:t>
            </a:r>
          </a:p>
          <a:p>
            <a:pPr algn="ctr" eaLnBrk="1" hangingPunct="1"/>
            <a:r>
              <a:rPr lang="fr-FR" sz="800" b="1" dirty="0">
                <a:solidFill>
                  <a:srgbClr val="FFFF00"/>
                </a:solidFill>
              </a:rPr>
              <a:t>25 Ce Soir Je Vais Boire (Album Version) 02:01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531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6" descr="C:\Users\Marie-Jose\Desktop\NUMEROS JUKEBOX NOIR\1 (FILEminimizer).jpg">
            <a:hlinkClick r:id="" action="ppaction://noaction" highlightClick="1">
              <a:snd r:embed="rId27" name="1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Marie-Jose\Desktop\NUMEROS JUKEBOX NOIR\2 (FILEminimizer).jpg">
            <a:hlinkClick r:id="" action="ppaction://noaction" highlightClick="1">
              <a:snd r:embed="rId29" name="2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3" descr="C:\Users\Marie-Jose\Desktop\NUMEROS JUKEBOX NOIR\3 (FILEminimizer).jpg">
            <a:hlinkClick r:id="" action="ppaction://noaction" highlightClick="1">
              <a:snd r:embed="rId31" name="3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Users\Marie-Jose\Desktop\NUMEROS JUKEBOX NOIR\4 (FILEminimizer).jpg">
            <a:hlinkClick r:id="" action="ppaction://noaction" highlightClick="1">
              <a:snd r:embed="rId33" name="4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5" descr="C:\Users\Marie-Jose\Desktop\NUMEROS JUKEBOX NOIR\5 (FILEminimizer).jpg">
            <a:hlinkClick r:id="" action="ppaction://noaction" highlightClick="1">
              <a:snd r:embed="rId35" name="5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6" descr="C:\Users\Marie-Jose\Desktop\NUMEROS JUKEBOX NOIR\6 (FILEminimizer).jpg">
            <a:hlinkClick r:id="" action="ppaction://noaction" highlightClick="1">
              <a:snd r:embed="rId37" name="6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7" descr="C:\Users\Marie-Jose\Desktop\NUMEROS JUKEBOX NOIR\7 (FILEminimizer).jpg">
            <a:hlinkClick r:id="" action="ppaction://noaction" highlightClick="1">
              <a:snd r:embed="rId39" name="7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8" descr="C:\Users\Marie-Jose\Desktop\NUMEROS JUKEBOX NOIR\8 (FILEminimizer).jpg">
            <a:hlinkClick r:id="" action="ppaction://noaction" highlightClick="1">
              <a:snd r:embed="rId41" name="8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9" descr="C:\Users\Marie-Jose\Desktop\NUMEROS JUKEBOX NOIR\9 (FILEminimizer).jpg">
            <a:hlinkClick r:id="" action="ppaction://noaction" highlightClick="1">
              <a:snd r:embed="rId43" name="9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0" descr="C:\Users\Marie-Jose\Desktop\NUMEROS JUKEBOX NOIR\10 (FILEminimizer).jpg">
            <a:hlinkClick r:id="" action="ppaction://noaction" highlightClick="1">
              <a:snd r:embed="rId45" name="10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1" descr="C:\Users\Marie-Jose\Desktop\NUMEROS JUKEBOX NOIR\11 (FILEminimizer).jpg">
            <a:hlinkClick r:id="" action="ppaction://noaction" highlightClick="1">
              <a:snd r:embed="rId47" name="11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2" descr="C:\Users\Marie-Jose\Desktop\NUMEROS JUKEBOX NOIR\12 (FILEminimizer).jpg">
            <a:hlinkClick r:id="" action="ppaction://noaction" highlightClick="1">
              <a:snd r:embed="rId49" name="12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3" descr="C:\Users\Marie-Jose\Desktop\NUMEROS JUKEBOX NOIR\13 (FILEminimizer).jpg">
            <a:hlinkClick r:id="" action="ppaction://noaction" highlightClick="1">
              <a:snd r:embed="rId51" name="13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4" descr="C:\Users\Marie-Jose\Desktop\NUMEROS JUKEBOX NOIR\14 (FILEminimizer).jpg">
            <a:hlinkClick r:id="" action="ppaction://noaction" highlightClick="1">
              <a:snd r:embed="rId53" name="14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5" descr="C:\Users\Marie-Jose\Desktop\NUMEROS JUKEBOX NOIR\15 (FILEminimizer).jpg">
            <a:hlinkClick r:id="" action="ppaction://noaction" highlightClick="1">
              <a:snd r:embed="rId55" name="15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6" descr="C:\Users\Marie-Jose\Desktop\NUMEROS JUKEBOX NOIR\16 (FILEminimizer).jpg">
            <a:hlinkClick r:id="" action="ppaction://noaction" highlightClick="1">
              <a:snd r:embed="rId57" name="16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7" descr="C:\Users\Marie-Jose\Desktop\NUMEROS JUKEBOX NOIR\17 (FILEminimizer).jpg">
            <a:hlinkClick r:id="" action="ppaction://noaction" highlightClick="1">
              <a:snd r:embed="rId59" name="17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8" descr="C:\Users\Marie-Jose\Desktop\NUMEROS JUKEBOX NOIR\18 (FILEminimizer).jpg">
            <a:hlinkClick r:id="" action="ppaction://noaction" highlightClick="1">
              <a:snd r:embed="rId61" name="18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9" descr="C:\Users\Marie-Jose\Desktop\NUMEROS JUKEBOX NOIR\19 (FILEminimizer).jpg">
            <a:hlinkClick r:id="" action="ppaction://noaction" highlightClick="1">
              <a:snd r:embed="rId63" name="19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20" descr="C:\Users\Marie-Jose\Desktop\NUMEROS JUKEBOX NOIR\20 (FILEminimizer).jpg">
            <a:hlinkClick r:id="" action="ppaction://noaction" highlightClick="1">
              <a:snd r:embed="rId65" name="20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C:\Users\JClaude\Desktop\fago3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56050" y="476726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9" name="Picture 2" descr="C:\Users\christelle\Desktop\tab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738" y="5661025"/>
            <a:ext cx="610870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2" y="4476071"/>
            <a:ext cx="531812" cy="1480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0" descr="D:\NUMEROS JUKEBOX NOIR\21 (FILEminimizer).jpg">
            <a:hlinkClick r:id="" action="ppaction://noaction" highlightClick="1">
              <a:snd r:embed="rId76" name="21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1" descr="D:\NUMEROS JUKEBOX NOIR\22 (FILEminimizer).jpg">
            <a:hlinkClick r:id="" action="ppaction://noaction" highlightClick="1">
              <a:snd r:embed="rId78" name="22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D:\NUMEROS JUKEBOX NOIR\23 (FILEminimizer).jpg">
            <a:hlinkClick r:id="" action="ppaction://noaction" highlightClick="1">
              <a:snd r:embed="rId80" name="23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3" descr="D:\NUMEROS JUKEBOX NOIR\24 (FILEminimizer).jpg">
            <a:hlinkClick r:id="" action="ppaction://noaction" highlightClick="1">
              <a:snd r:embed="rId82" name="24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71" descr="D:\NUMEROS JUKEBOX NOIR\25 (FILEminimizer).jpg">
            <a:hlinkClick r:id="" action="ppaction://noaction" highlightClick="1">
              <a:snd r:embed="rId84" name="25.wav"/>
            </a:hlinkClick>
          </p:cNvPr>
          <p:cNvPicPr>
            <a:picLocks noChangeAspect="1" noChangeArrowheads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562100"/>
            <a:ext cx="1333500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2" descr="C:\Users\Solenn\Desktop\Claude Francois - Intégrale 1963 - 1972 - Remasterisation Haute Définition\Claude Francois - Intégrale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0" y="1871663"/>
            <a:ext cx="738188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2" descr="C:\Users\Solenn\Desktop\silhouette-claude-francois-43205_347x480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2579688"/>
            <a:ext cx="269398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0">
            <a:extLst>
              <a:ext uri="{BEBA8EAE-BF5A-486C-A8C5-ECC9F3942E4B}">
                <a14:imgProps xmlns:a14="http://schemas.microsoft.com/office/drawing/2010/main">
                  <a14:imgLayer r:embed="rId9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852" y="4719386"/>
            <a:ext cx="864096" cy="1149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69" descr="C:\Users\Jclaude\Desktop\Image1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807339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2" descr="C:\Users\christelle\Desktop\che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701" y="38925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" name="Picture 2" descr="C:\Users\christelle\Desktop\che.jp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045" y="3619500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2" descr="C:\Users\christelle\Desktop\che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940334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2024-05-05T08:47:57Z</dcterms:modified>
</cp:coreProperties>
</file>