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17" r:id="rId2"/>
    <p:sldId id="323" r:id="rId3"/>
    <p:sldId id="31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NI/mAOfNSPs44J0Q0J2tA==" hashData="nVUdAbwqG/6rHtjbkMUBH8X2wm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7079" autoAdjust="0"/>
    <p:restoredTop sz="94660"/>
  </p:normalViewPr>
  <p:slideViewPr>
    <p:cSldViewPr>
      <p:cViewPr>
        <p:scale>
          <a:sx n="81" d="100"/>
          <a:sy n="81" d="100"/>
        </p:scale>
        <p:origin x="-2218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FBCE06C-8DD4-448F-94B8-BACE4F0C4E1D}" type="datetimeFigureOut">
              <a:rPr lang="fr-FR"/>
              <a:pPr>
                <a:defRPr/>
              </a:pPr>
              <a:t>07/05/2024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7262D11-628F-4196-82C5-7BCEFEE8938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65148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F2641C6-26F7-4490-B089-EE09A2ECF4A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3DBEA36-8320-4151-8E41-4B7FE43B07C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60F4836-969C-4ECE-B0D1-69718D428E8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910E5D-CEC8-4F6C-BC40-ED6E74BD33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47919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0AFC0F-CBED-40A0-9166-FD952E1AEE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93214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0760E4-C175-4D88-BE0C-DDFCECB38E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7265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D5FB1C-48E2-47B1-A34E-45C1650570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26566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5985CA-42C8-49D2-8D3B-D38BF128C2A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3187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D03DFF-F85F-40CA-A95C-62E6088EFE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7773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E33404-91DC-428B-8DFA-AA77CD2828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52019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8AD8B-9E29-4BF0-A495-44D8B5AE3A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68813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F52A9-1D40-4578-BA1A-876447368E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6646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B0BEE6-7C88-4347-8F5D-61100B039C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83794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3FD79D-4061-4B19-ADBD-15AFDB92ED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79370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chemeClr val="bg2">
                <a:lumMod val="75000"/>
              </a:schemeClr>
            </a:gs>
            <a:gs pos="89171">
              <a:schemeClr val="tx2">
                <a:lumMod val="75000"/>
              </a:schemeClr>
            </a:gs>
            <a:gs pos="68000">
              <a:schemeClr val="tx2">
                <a:lumMod val="50000"/>
              </a:schemeClr>
            </a:gs>
            <a:gs pos="84584">
              <a:srgbClr val="7030A0"/>
            </a:gs>
            <a:gs pos="7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07F1ADF-2A98-4D0C-B802-EE8588E17F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gif"/><Relationship Id="rId3" Type="http://schemas.openxmlformats.org/officeDocument/2006/relationships/audio" Target="../media/audio3.wav"/><Relationship Id="rId7" Type="http://schemas.openxmlformats.org/officeDocument/2006/relationships/image" Target="../media/image2.jpeg"/><Relationship Id="rId12" Type="http://schemas.openxmlformats.org/officeDocument/2006/relationships/image" Target="../media/image7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jp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7.gif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jpeg"/><Relationship Id="rId18" Type="http://schemas.microsoft.com/office/2007/relationships/hdphoto" Target="../media/hdphoto3.wdp"/><Relationship Id="rId26" Type="http://schemas.openxmlformats.org/officeDocument/2006/relationships/image" Target="../media/image33.gif"/><Relationship Id="rId39" Type="http://schemas.openxmlformats.org/officeDocument/2006/relationships/audio" Target="../media/audio10.wav"/><Relationship Id="rId21" Type="http://schemas.openxmlformats.org/officeDocument/2006/relationships/image" Target="../media/image28.gif"/><Relationship Id="rId34" Type="http://schemas.openxmlformats.org/officeDocument/2006/relationships/image" Target="../media/image37.jpeg"/><Relationship Id="rId42" Type="http://schemas.openxmlformats.org/officeDocument/2006/relationships/image" Target="../media/image41.jpeg"/><Relationship Id="rId47" Type="http://schemas.openxmlformats.org/officeDocument/2006/relationships/audio" Target="../media/audio14.wav"/><Relationship Id="rId50" Type="http://schemas.openxmlformats.org/officeDocument/2006/relationships/image" Target="../media/image45.jpeg"/><Relationship Id="rId55" Type="http://schemas.openxmlformats.org/officeDocument/2006/relationships/audio" Target="../media/audio17.wav"/><Relationship Id="rId63" Type="http://schemas.openxmlformats.org/officeDocument/2006/relationships/audio" Target="../media/audio21.wav"/><Relationship Id="rId68" Type="http://schemas.openxmlformats.org/officeDocument/2006/relationships/image" Target="../media/image55.jpeg"/><Relationship Id="rId76" Type="http://schemas.openxmlformats.org/officeDocument/2006/relationships/image" Target="../media/image60.jpeg"/><Relationship Id="rId84" Type="http://schemas.openxmlformats.org/officeDocument/2006/relationships/image" Target="../media/image64.jpeg"/><Relationship Id="rId89" Type="http://schemas.microsoft.com/office/2007/relationships/hdphoto" Target="../media/hdphoto6.wdp"/><Relationship Id="rId7" Type="http://schemas.openxmlformats.org/officeDocument/2006/relationships/image" Target="../media/image17.gif"/><Relationship Id="rId71" Type="http://schemas.openxmlformats.org/officeDocument/2006/relationships/image" Target="../media/image57.png"/><Relationship Id="rId92" Type="http://schemas.openxmlformats.org/officeDocument/2006/relationships/image" Target="../media/image71.jpeg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audio" Target="../media/audio5.wav"/><Relationship Id="rId11" Type="http://schemas.openxmlformats.org/officeDocument/2006/relationships/image" Target="../media/image21.png"/><Relationship Id="rId24" Type="http://schemas.openxmlformats.org/officeDocument/2006/relationships/image" Target="../media/image31.gif"/><Relationship Id="rId32" Type="http://schemas.openxmlformats.org/officeDocument/2006/relationships/image" Target="../media/image36.jpeg"/><Relationship Id="rId37" Type="http://schemas.openxmlformats.org/officeDocument/2006/relationships/audio" Target="../media/audio9.wav"/><Relationship Id="rId40" Type="http://schemas.openxmlformats.org/officeDocument/2006/relationships/image" Target="../media/image40.jpeg"/><Relationship Id="rId45" Type="http://schemas.openxmlformats.org/officeDocument/2006/relationships/audio" Target="../media/audio13.wav"/><Relationship Id="rId53" Type="http://schemas.openxmlformats.org/officeDocument/2006/relationships/audio" Target="../media/audio16.wav"/><Relationship Id="rId58" Type="http://schemas.openxmlformats.org/officeDocument/2006/relationships/image" Target="../media/image49.jpeg"/><Relationship Id="rId66" Type="http://schemas.openxmlformats.org/officeDocument/2006/relationships/image" Target="../media/image53.jpeg"/><Relationship Id="rId74" Type="http://schemas.microsoft.com/office/2007/relationships/hdphoto" Target="../media/hdphoto5.wdp"/><Relationship Id="rId79" Type="http://schemas.openxmlformats.org/officeDocument/2006/relationships/audio" Target="../media/audio25.wav"/><Relationship Id="rId87" Type="http://schemas.openxmlformats.org/officeDocument/2006/relationships/image" Target="../media/image67.jpeg"/><Relationship Id="rId5" Type="http://schemas.openxmlformats.org/officeDocument/2006/relationships/image" Target="../media/image15.png"/><Relationship Id="rId61" Type="http://schemas.openxmlformats.org/officeDocument/2006/relationships/audio" Target="../media/audio20.wav"/><Relationship Id="rId82" Type="http://schemas.openxmlformats.org/officeDocument/2006/relationships/image" Target="../media/image63.jpeg"/><Relationship Id="rId90" Type="http://schemas.openxmlformats.org/officeDocument/2006/relationships/image" Target="../media/image69.png"/><Relationship Id="rId95" Type="http://schemas.microsoft.com/office/2007/relationships/hdphoto" Target="../media/hdphoto7.wdp"/><Relationship Id="rId19" Type="http://schemas.openxmlformats.org/officeDocument/2006/relationships/image" Target="../media/image27.png"/><Relationship Id="rId14" Type="http://schemas.openxmlformats.org/officeDocument/2006/relationships/image" Target="../media/image24.jpeg"/><Relationship Id="rId22" Type="http://schemas.openxmlformats.org/officeDocument/2006/relationships/image" Target="../media/image29.png"/><Relationship Id="rId27" Type="http://schemas.openxmlformats.org/officeDocument/2006/relationships/audio" Target="../media/audio4.wav"/><Relationship Id="rId30" Type="http://schemas.openxmlformats.org/officeDocument/2006/relationships/image" Target="../media/image35.jpeg"/><Relationship Id="rId35" Type="http://schemas.openxmlformats.org/officeDocument/2006/relationships/audio" Target="../media/audio8.wav"/><Relationship Id="rId43" Type="http://schemas.openxmlformats.org/officeDocument/2006/relationships/audio" Target="../media/audio12.wav"/><Relationship Id="rId48" Type="http://schemas.openxmlformats.org/officeDocument/2006/relationships/image" Target="../media/image44.jpeg"/><Relationship Id="rId56" Type="http://schemas.openxmlformats.org/officeDocument/2006/relationships/image" Target="../media/image48.jpeg"/><Relationship Id="rId64" Type="http://schemas.openxmlformats.org/officeDocument/2006/relationships/image" Target="../media/image52.jpeg"/><Relationship Id="rId69" Type="http://schemas.openxmlformats.org/officeDocument/2006/relationships/image" Target="../media/image56.png"/><Relationship Id="rId77" Type="http://schemas.openxmlformats.org/officeDocument/2006/relationships/audio" Target="../media/audio24.wav"/><Relationship Id="rId8" Type="http://schemas.openxmlformats.org/officeDocument/2006/relationships/image" Target="../media/image18.gif"/><Relationship Id="rId51" Type="http://schemas.openxmlformats.org/officeDocument/2006/relationships/audio" Target="../media/audio15.wav"/><Relationship Id="rId72" Type="http://schemas.openxmlformats.org/officeDocument/2006/relationships/image" Target="../media/image58.png"/><Relationship Id="rId80" Type="http://schemas.openxmlformats.org/officeDocument/2006/relationships/image" Target="../media/image62.jpeg"/><Relationship Id="rId85" Type="http://schemas.openxmlformats.org/officeDocument/2006/relationships/image" Target="../media/image65.jpeg"/><Relationship Id="rId93" Type="http://schemas.openxmlformats.org/officeDocument/2006/relationships/image" Target="../media/image72.jpeg"/><Relationship Id="rId3" Type="http://schemas.openxmlformats.org/officeDocument/2006/relationships/image" Target="../media/image13.png"/><Relationship Id="rId12" Type="http://schemas.openxmlformats.org/officeDocument/2006/relationships/image" Target="../media/image22.png"/><Relationship Id="rId17" Type="http://schemas.openxmlformats.org/officeDocument/2006/relationships/image" Target="../media/image26.png"/><Relationship Id="rId25" Type="http://schemas.openxmlformats.org/officeDocument/2006/relationships/image" Target="../media/image32.jpeg"/><Relationship Id="rId33" Type="http://schemas.openxmlformats.org/officeDocument/2006/relationships/audio" Target="../media/audio7.wav"/><Relationship Id="rId38" Type="http://schemas.openxmlformats.org/officeDocument/2006/relationships/image" Target="../media/image39.jpeg"/><Relationship Id="rId46" Type="http://schemas.openxmlformats.org/officeDocument/2006/relationships/image" Target="../media/image43.jpeg"/><Relationship Id="rId59" Type="http://schemas.openxmlformats.org/officeDocument/2006/relationships/audio" Target="../media/audio19.wav"/><Relationship Id="rId67" Type="http://schemas.openxmlformats.org/officeDocument/2006/relationships/image" Target="../media/image54.gif"/><Relationship Id="rId20" Type="http://schemas.microsoft.com/office/2007/relationships/hdphoto" Target="../media/hdphoto4.wdp"/><Relationship Id="rId41" Type="http://schemas.openxmlformats.org/officeDocument/2006/relationships/audio" Target="../media/audio11.wav"/><Relationship Id="rId54" Type="http://schemas.openxmlformats.org/officeDocument/2006/relationships/image" Target="../media/image47.jpeg"/><Relationship Id="rId62" Type="http://schemas.openxmlformats.org/officeDocument/2006/relationships/image" Target="../media/image51.jpeg"/><Relationship Id="rId70" Type="http://schemas.openxmlformats.org/officeDocument/2006/relationships/image" Target="../media/image7.gif"/><Relationship Id="rId75" Type="http://schemas.openxmlformats.org/officeDocument/2006/relationships/audio" Target="../media/audio23.wav"/><Relationship Id="rId83" Type="http://schemas.openxmlformats.org/officeDocument/2006/relationships/audio" Target="../media/audio27.wav"/><Relationship Id="rId88" Type="http://schemas.openxmlformats.org/officeDocument/2006/relationships/image" Target="../media/image68.png"/><Relationship Id="rId91" Type="http://schemas.openxmlformats.org/officeDocument/2006/relationships/image" Target="../media/image70.jpeg"/><Relationship Id="rId96" Type="http://schemas.openxmlformats.org/officeDocument/2006/relationships/image" Target="../media/image7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openxmlformats.org/officeDocument/2006/relationships/image" Target="../media/image25.png"/><Relationship Id="rId23" Type="http://schemas.openxmlformats.org/officeDocument/2006/relationships/image" Target="../media/image30.png"/><Relationship Id="rId28" Type="http://schemas.openxmlformats.org/officeDocument/2006/relationships/image" Target="../media/image34.jpeg"/><Relationship Id="rId36" Type="http://schemas.openxmlformats.org/officeDocument/2006/relationships/image" Target="../media/image38.jpeg"/><Relationship Id="rId49" Type="http://schemas.openxmlformats.org/officeDocument/2006/relationships/audio" Target="../media/audio1.wav"/><Relationship Id="rId57" Type="http://schemas.openxmlformats.org/officeDocument/2006/relationships/audio" Target="../media/audio18.wav"/><Relationship Id="rId10" Type="http://schemas.openxmlformats.org/officeDocument/2006/relationships/image" Target="../media/image20.png"/><Relationship Id="rId31" Type="http://schemas.openxmlformats.org/officeDocument/2006/relationships/audio" Target="../media/audio6.wav"/><Relationship Id="rId44" Type="http://schemas.openxmlformats.org/officeDocument/2006/relationships/image" Target="../media/image42.jpeg"/><Relationship Id="rId52" Type="http://schemas.openxmlformats.org/officeDocument/2006/relationships/image" Target="../media/image46.jpeg"/><Relationship Id="rId60" Type="http://schemas.openxmlformats.org/officeDocument/2006/relationships/image" Target="../media/image50.jpeg"/><Relationship Id="rId65" Type="http://schemas.openxmlformats.org/officeDocument/2006/relationships/audio" Target="../media/audio22.wav"/><Relationship Id="rId73" Type="http://schemas.openxmlformats.org/officeDocument/2006/relationships/image" Target="../media/image59.png"/><Relationship Id="rId78" Type="http://schemas.openxmlformats.org/officeDocument/2006/relationships/image" Target="../media/image61.jpeg"/><Relationship Id="rId81" Type="http://schemas.openxmlformats.org/officeDocument/2006/relationships/audio" Target="../media/audio26.wav"/><Relationship Id="rId86" Type="http://schemas.openxmlformats.org/officeDocument/2006/relationships/image" Target="../media/image66.gif"/><Relationship Id="rId94" Type="http://schemas.openxmlformats.org/officeDocument/2006/relationships/image" Target="../media/image73.png"/><Relationship Id="rId4" Type="http://schemas.openxmlformats.org/officeDocument/2006/relationships/image" Target="../media/image14.png"/><Relationship Id="rId9" Type="http://schemas.openxmlformats.org/officeDocument/2006/relationships/image" Target="../media/image1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2.wav">
            <a:hlinkClick r:id="" action="ppaction://media"/>
          </p:cNvPr>
          <p:cNvPicPr>
            <a:picLocks noRot="1" noChangeAspect="1"/>
          </p:cNvPicPr>
          <p:nvPr>
            <a:wavAudioFile r:embed="rId1" name="12.wav"/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Solenn\Desktop\000000000000_Modifié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71450"/>
            <a:ext cx="8791575" cy="649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Solenn\Desktop\ooooo_Modifié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341438"/>
            <a:ext cx="590550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3387.wav">
            <a:hlinkClick r:id="" action="ppaction://media"/>
          </p:cNvPr>
          <p:cNvPicPr>
            <a:picLocks noRot="1" noChangeAspect="1"/>
          </p:cNvPicPr>
          <p:nvPr>
            <a:wavAudioFile r:embed="rId2" name="3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3387.wav">
            <a:hlinkClick r:id="" action="ppaction://media"/>
          </p:cNvPr>
          <p:cNvPicPr>
            <a:picLocks noRot="1" noChangeAspect="1"/>
          </p:cNvPicPr>
          <p:nvPr>
            <a:wavAudioFile r:embed="rId3" name="03. F.B.I.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222" y="1901962"/>
            <a:ext cx="3128547" cy="312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36634" y="2927417"/>
            <a:ext cx="1197487" cy="1129431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Imag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920" y="6155806"/>
            <a:ext cx="780480" cy="265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1476375" y="1196975"/>
            <a:ext cx="6264275" cy="4535488"/>
          </a:xfrm>
          <a:prstGeom prst="frame">
            <a:avLst>
              <a:gd name="adj1" fmla="val 3068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6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880" y="1780647"/>
            <a:ext cx="3657616" cy="3368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" descr="C:\Users\Solenn\Desktop\Claude Francois - Intégrale 1963 - 1972 - Remasterisation Haute Définition\Claude Francois - Intégrale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497" y="1901962"/>
            <a:ext cx="3075199" cy="3076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000000000000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71450"/>
            <a:ext cx="8791575" cy="649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Solenn\Desktop\ooooo_Modifié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836613"/>
            <a:ext cx="6911975" cy="512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691680" y="1268761"/>
            <a:ext cx="5760045" cy="4247802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900113" y="674688"/>
            <a:ext cx="7272337" cy="5418137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9" name="Picture 2" descr="C:\Users\Solenn\Desktop\0731453615823xr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7500" y1="62673" x2="3250" y2="91551"/>
                        <a14:foregroundMark x1="47625" y1="61412" x2="48875" y2="68726"/>
                        <a14:foregroundMark x1="92500" y1="2396" x2="75000" y2="33417"/>
                        <a14:foregroundMark x1="79250" y1="4161" x2="98875" y2="7188"/>
                        <a14:foregroundMark x1="96750" y1="5801" x2="92500" y2="269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266" y="1412776"/>
            <a:ext cx="4056457" cy="3948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378075" y="1771719"/>
            <a:ext cx="4392613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01- Si J'Avais Un Marteau (Version Mono) 02:49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02- Moi Je Voudrais Bien Me Marier (Version Mono) 01:49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03- Si Tu Veux Etre Heureux (Version Mono) 02:06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04- Je Veux Rester Seul Avec Toi (Version Mono) 02:30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05 -Des Bises De Moi Pour Toi (Version Mono) 01:47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06 -Dis-Lui (Version Mono) 02:18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07- En Rêvant A Noël (Version Mono) 02:47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08- Marche Tout Droit (Version Mono) 01:58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09- Pauvre Petite Fille Riche (Version Mono) 03:13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10- Ma Petite Amie Est De Retour (Version Mono) 02:05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11- Comment Fais-Tu (Version Mono) 01:48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12- Belles </a:t>
            </a:r>
            <a:r>
              <a:rPr lang="fr-FR" sz="800" b="1" dirty="0" err="1">
                <a:solidFill>
                  <a:srgbClr val="FFFF00"/>
                </a:solidFill>
              </a:rPr>
              <a:t>Belles</a:t>
            </a:r>
            <a:r>
              <a:rPr lang="fr-FR" sz="800" b="1" dirty="0">
                <a:solidFill>
                  <a:srgbClr val="FFFF00"/>
                </a:solidFill>
              </a:rPr>
              <a:t> </a:t>
            </a:r>
            <a:r>
              <a:rPr lang="fr-FR" sz="800" b="1" dirty="0" err="1">
                <a:solidFill>
                  <a:srgbClr val="FFFF00"/>
                </a:solidFill>
              </a:rPr>
              <a:t>Belles</a:t>
            </a:r>
            <a:r>
              <a:rPr lang="fr-FR" sz="800" b="1" dirty="0">
                <a:solidFill>
                  <a:srgbClr val="FFFF00"/>
                </a:solidFill>
              </a:rPr>
              <a:t> (Version Mono) 02:13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13- Les Choses De La Maison (Album Version] 02:20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14- Donna </a:t>
            </a:r>
            <a:r>
              <a:rPr lang="fr-FR" sz="800" b="1" dirty="0" err="1">
                <a:solidFill>
                  <a:srgbClr val="FFFF00"/>
                </a:solidFill>
              </a:rPr>
              <a:t>Donna</a:t>
            </a:r>
            <a:r>
              <a:rPr lang="fr-FR" sz="800" b="1" dirty="0">
                <a:solidFill>
                  <a:srgbClr val="FFFF00"/>
                </a:solidFill>
              </a:rPr>
              <a:t> (Album Version) 02:32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15- Alors Salut (Album Version) 02:40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16- Je Sais (Album Version)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17- Petite Mèche De Cheveux (Album Version) 02:22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18- J'Y Pense Et Puis J'Oublie (Album Version) 02:19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19- Les Cloches Sonnaient (Album Version) 02:22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20 -Terry (Album Version) 03:00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21- Du Pain Et Du Beurre (Album Version) 02:00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22- Tout Ca C'Etait Hier (Album Version) 03:01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23- Dis-Moi Quand ? (Album Version) 02:18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24- La Ferme Du Bonheur 03:11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25- Même Si Tu Revenais (Album Version)02:13</a:t>
            </a:r>
          </a:p>
        </p:txBody>
      </p:sp>
    </p:spTree>
    <p:extLst>
      <p:ext uri="{BB962C8B-B14F-4D97-AF65-F5344CB8AC3E}">
        <p14:creationId xmlns:p14="http://schemas.microsoft.com/office/powerpoint/2010/main" val="2128068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5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13" y="64246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8006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209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884613"/>
            <a:ext cx="12906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2" name="Picture 11" descr="lijn-sterren-lila-02"/>
          <p:cNvPicPr>
            <a:picLocks noChangeAspect="1" noChangeArrowheads="1" noCrop="1"/>
          </p:cNvPicPr>
          <p:nvPr/>
        </p:nvPicPr>
        <p:blipFill>
          <a:blip r:embed="rId26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031038" y="2132446"/>
            <a:ext cx="860866" cy="10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11" descr="lijn-sterren-lila-02"/>
          <p:cNvPicPr>
            <a:picLocks noChangeAspect="1" noChangeArrowheads="1" noCrop="1"/>
          </p:cNvPicPr>
          <p:nvPr/>
        </p:nvPicPr>
        <p:blipFill>
          <a:blip r:embed="rId26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6224440" y="2132446"/>
            <a:ext cx="816202" cy="102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56" descr="C:\Users\Marie-Jose\Desktop\NUMEROS JUKEBOX NOIR\1 (FILEminimizer).jpg">
            <a:hlinkClick r:id="" action="ppaction://noaction" highlightClick="1">
              <a:snd r:embed="rId27" name="1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Marie-Jose\Desktop\NUMEROS JUKEBOX NOIR\2 (FILEminimizer).jpg">
            <a:hlinkClick r:id="" action="ppaction://noaction" highlightClick="1">
              <a:snd r:embed="rId29" name="2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3" descr="C:\Users\Marie-Jose\Desktop\NUMEROS JUKEBOX NOIR\3 (FILEminimizer).jpg">
            <a:hlinkClick r:id="" action="ppaction://noaction" highlightClick="1">
              <a:snd r:embed="rId31" name="3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4" descr="C:\Users\Marie-Jose\Desktop\NUMEROS JUKEBOX NOIR\4 (FILEminimizer).jpg">
            <a:hlinkClick r:id="" action="ppaction://noaction" highlightClick="1">
              <a:snd r:embed="rId33" name="4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5" descr="C:\Users\Marie-Jose\Desktop\NUMEROS JUKEBOX NOIR\5 (FILEminimizer).jpg">
            <a:hlinkClick r:id="" action="ppaction://noaction" highlightClick="1">
              <a:snd r:embed="rId35" name="5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6" descr="C:\Users\Marie-Jose\Desktop\NUMEROS JUKEBOX NOIR\6 (FILEminimizer).jpg">
            <a:hlinkClick r:id="" action="ppaction://noaction" highlightClick="1">
              <a:snd r:embed="rId37" name="6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7" descr="C:\Users\Marie-Jose\Desktop\NUMEROS JUKEBOX NOIR\7 (FILEminimizer).jpg">
            <a:hlinkClick r:id="" action="ppaction://noaction" highlightClick="1">
              <a:snd r:embed="rId39" name="7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8" descr="C:\Users\Marie-Jose\Desktop\NUMEROS JUKEBOX NOIR\8 (FILEminimizer).jpg">
            <a:hlinkClick r:id="" action="ppaction://noaction" highlightClick="1">
              <a:snd r:embed="rId41" name="8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9" descr="C:\Users\Marie-Jose\Desktop\NUMEROS JUKEBOX NOIR\9 (FILEminimizer).jpg">
            <a:hlinkClick r:id="" action="ppaction://noaction" highlightClick="1">
              <a:snd r:embed="rId43" name="9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0" descr="C:\Users\Marie-Jose\Desktop\NUMEROS JUKEBOX NOIR\10 (FILEminimizer).jpg">
            <a:hlinkClick r:id="" action="ppaction://noaction" highlightClick="1">
              <a:snd r:embed="rId45" name="10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1" descr="C:\Users\Marie-Jose\Desktop\NUMEROS JUKEBOX NOIR\11 (FILEminimizer).jpg">
            <a:hlinkClick r:id="" action="ppaction://noaction" highlightClick="1">
              <a:snd r:embed="rId47" name="11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2" descr="C:\Users\Marie-Jose\Desktop\NUMEROS JUKEBOX NOIR\12 (FILEminimizer).jpg">
            <a:hlinkClick r:id="" action="ppaction://noaction" highlightClick="1">
              <a:snd r:embed="rId49" name="12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3" descr="C:\Users\Marie-Jose\Desktop\NUMEROS JUKEBOX NOIR\13 (FILEminimizer).jpg">
            <a:hlinkClick r:id="" action="ppaction://noaction" highlightClick="1">
              <a:snd r:embed="rId51" name="13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4" descr="C:\Users\Marie-Jose\Desktop\NUMEROS JUKEBOX NOIR\14 (FILEminimizer).jpg">
            <a:hlinkClick r:id="" action="ppaction://noaction" highlightClick="1">
              <a:snd r:embed="rId53" name="14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5" descr="C:\Users\Marie-Jose\Desktop\NUMEROS JUKEBOX NOIR\15 (FILEminimizer).jpg">
            <a:hlinkClick r:id="" action="ppaction://noaction" highlightClick="1">
              <a:snd r:embed="rId55" name="15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6" descr="C:\Users\Marie-Jose\Desktop\NUMEROS JUKEBOX NOIR\16 (FILEminimizer).jpg">
            <a:hlinkClick r:id="" action="ppaction://noaction" highlightClick="1">
              <a:snd r:embed="rId57" name="16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7" descr="C:\Users\Marie-Jose\Desktop\NUMEROS JUKEBOX NOIR\17 (FILEminimizer).jpg">
            <a:hlinkClick r:id="" action="ppaction://noaction" highlightClick="1">
              <a:snd r:embed="rId59" name="17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8" descr="C:\Users\Marie-Jose\Desktop\NUMEROS JUKEBOX NOIR\18 (FILEminimizer).jpg">
            <a:hlinkClick r:id="" action="ppaction://noaction" highlightClick="1">
              <a:snd r:embed="rId61" name="18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19" descr="C:\Users\Marie-Jose\Desktop\NUMEROS JUKEBOX NOIR\19 (FILEminimizer).jpg">
            <a:hlinkClick r:id="" action="ppaction://noaction" highlightClick="1">
              <a:snd r:embed="rId63" name="19.wav"/>
            </a:hlinkClick>
          </p:cNvPr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0" descr="C:\Users\Marie-Jose\Desktop\NUMEROS JUKEBOX NOIR\20 (FILEminimizer).jpg">
            <a:hlinkClick r:id="" action="ppaction://noaction" highlightClick="1">
              <a:snd r:embed="rId65" name="20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50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fago3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56050" y="47672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2" descr="C:\Users\christelle\Desktop\tabe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738" y="5661025"/>
            <a:ext cx="610870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371" y="4423230"/>
            <a:ext cx="538344" cy="1497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696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0" descr="D:\NUMEROS JUKEBOX NOIR\21 (FILEminimizer).jpg">
            <a:hlinkClick r:id="" action="ppaction://noaction" highlightClick="1">
              <a:snd r:embed="rId75" name="21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1" descr="D:\NUMEROS JUKEBOX NOIR\22 (FILEminimizer).jpg">
            <a:hlinkClick r:id="" action="ppaction://noaction" highlightClick="1">
              <a:snd r:embed="rId77" name="22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2" descr="D:\NUMEROS JUKEBOX NOIR\23 (FILEminimizer).jpg">
            <a:hlinkClick r:id="" action="ppaction://noaction" highlightClick="1">
              <a:snd r:embed="rId79" name="23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3" descr="D:\NUMEROS JUKEBOX NOIR\24 (FILEminimizer).jpg">
            <a:hlinkClick r:id="" action="ppaction://noaction" highlightClick="1">
              <a:snd r:embed="rId81" name="24.wav"/>
            </a:hlinkClick>
          </p:cNvPr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71" descr="D:\NUMEROS JUKEBOX NOIR\25 (FILEminimizer).jpg">
            <a:hlinkClick r:id="" action="ppaction://noaction" highlightClick="1">
              <a:snd r:embed="rId83" name="25.wav"/>
            </a:hlinkClick>
          </p:cNvPr>
          <p:cNvPicPr>
            <a:picLocks noChangeAspect="1" noChangeArrowheads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08188"/>
            <a:ext cx="1316038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181" y="1562170"/>
            <a:ext cx="1331914" cy="135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68" name="Picture 2" descr="C:\Users\Solenn\Desktop\Claude Francois - Intégrale 1963 - 1972 - Remasterisation Haute Définition\Claude Francois - Intégrale.jpg"/>
          <p:cNvPicPr>
            <a:picLocks noChangeAspect="1" noChangeArrowheads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593" y="1871393"/>
            <a:ext cx="738577" cy="737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Solenn\Desktop\silhouette-claude-francois-43205_347x480.jpg"/>
          <p:cNvPicPr>
            <a:picLocks noChangeAspect="1" noChangeArrowheads="1"/>
          </p:cNvPicPr>
          <p:nvPr/>
        </p:nvPicPr>
        <p:blipFill>
          <a:blip r:embed="rId88">
            <a:extLst>
              <a:ext uri="{BEBA8EAE-BF5A-486C-A8C5-ECC9F3942E4B}">
                <a14:imgProps xmlns:a14="http://schemas.microsoft.com/office/drawing/2010/main">
                  <a14:imgLayer r:embed="rId89">
                    <a14:imgEffect>
                      <a14:backgroundRemoval t="0" b="100000" l="0" r="100000">
                        <a14:backgroundMark x1="32565" y1="63750" x2="36599" y2="63750"/>
                        <a14:backgroundMark x1="50432" y1="74375" x2="50720" y2="76875"/>
                        <a14:backgroundMark x1="53602" y1="83958" x2="53890" y2="85000"/>
                        <a14:backgroundMark x1="53890" y1="31250" x2="53890" y2="33333"/>
                        <a14:backgroundMark x1="61383" y1="42917" x2="63977" y2="45417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2871388"/>
            <a:ext cx="2482850" cy="3434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2" descr="C:\Users\christelle\Desktop\che.jpg"/>
          <p:cNvPicPr>
            <a:picLocks noChangeAspect="1" noChangeArrowheads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840" y="383849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2" descr="C:\Users\christelle\Desktop\che.jpg"/>
          <p:cNvPicPr>
            <a:picLocks noChangeAspect="1" noChangeArrowheads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339" y="360856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2" descr="C:\Users\christelle\Desktop\che.jpg"/>
          <p:cNvPicPr>
            <a:picLocks noChangeAspect="1" noChangeArrowheads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302" y="391816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94">
            <a:extLst>
              <a:ext uri="{BEBA8EAE-BF5A-486C-A8C5-ECC9F3942E4B}">
                <a14:imgProps xmlns:a14="http://schemas.microsoft.com/office/drawing/2010/main">
                  <a14:imgLayer r:embed="rId9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0367" y="4767263"/>
            <a:ext cx="864096" cy="1149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69" descr="C:\Users\Jclaude\Desktop\Image1.png"/>
          <p:cNvPicPr>
            <a:picLocks noChangeAspect="1" noChangeArrowheads="1"/>
          </p:cNvPicPr>
          <p:nvPr/>
        </p:nvPicPr>
        <p:blipFill>
          <a:blip r:embed="rId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24488"/>
            <a:ext cx="6863854" cy="175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243</Words>
  <Application>Microsoft Office PowerPoint</Application>
  <PresentationFormat>Affichage à l'écran (4:3)</PresentationFormat>
  <Paragraphs>28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2024-05-07T07:34:50Z</dcterms:modified>
</cp:coreProperties>
</file>