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Venčení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ets    Venčení">
            <a:hlinkClick r:id="" action="ppaction://media"/>
            <a:extLst>
              <a:ext uri="{FF2B5EF4-FFF2-40B4-BE49-F238E27FC236}">
                <a16:creationId xmlns:a16="http://schemas.microsoft.com/office/drawing/2014/main" id="{821C645B-001C-8803-461C-8DEC77A70F6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43808" y="15631"/>
            <a:ext cx="4824536" cy="559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9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286</TotalTime>
  <Words>21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2024-05-06T14:04:30Z</dcterms:modified>
</cp:coreProperties>
</file>