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1" r:id="rId2"/>
    <p:sldId id="349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IlSRV7YvZiUwy5FTiy+oA==" hashData="MFRPkzU4fC+xelFm+fJHi7FQhj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C890D"/>
    <a:srgbClr val="FFDC6D"/>
    <a:srgbClr val="25FFFF"/>
    <a:srgbClr val="9E0075"/>
    <a:srgbClr val="FF69D8"/>
    <a:srgbClr val="860C6F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260" autoAdjust="0"/>
    <p:restoredTop sz="94660" autoAdjust="0"/>
  </p:normalViewPr>
  <p:slideViewPr>
    <p:cSldViewPr>
      <p:cViewPr>
        <p:scale>
          <a:sx n="82" d="100"/>
          <a:sy n="82" d="100"/>
        </p:scale>
        <p:origin x="-1608" y="-2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8FE471A-1CA3-4419-9E47-700E4BD9C875}" type="datetimeFigureOut">
              <a:rPr lang="fr-FR"/>
              <a:pPr>
                <a:defRPr/>
              </a:pPr>
              <a:t>05/05/2024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2685AE-92AC-4181-8115-A693951A2B4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7910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41908E7-ECA7-493C-A536-1B3768AA559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59E8165-7A1D-44EB-8BB6-7669F433D55F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CF74C6D-D750-40B6-B3F7-E4F24FDEF8BC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F5A887-4756-44E4-BF29-8AD93AEF06B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84166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A20A19-5D38-432F-88D0-FC068CCCD3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10015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A6D5DA-779E-4516-9EFF-711BFD6ED1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31766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3B61FE-76C5-437B-98B9-A63EE1D628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13282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B8802C-DEBC-4D4C-A574-C1104754CC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69861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62E598-6AA4-4F11-84E5-40B163D86C4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39407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F0F04E-929E-474A-AD4C-481643A5715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3859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13F3E6-169F-45D7-9D7F-AA31A8DD90D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86218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EDD31C-A4A8-4A6B-864A-700E0F5E0D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3697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ED8706-02A5-4DED-9D40-1ADA9AA962D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80695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71CB1E-B917-4385-9A97-4AB06AAF4A0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78287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accent4">
                <a:lumMod val="10000"/>
              </a:schemeClr>
            </a:gs>
            <a:gs pos="72000">
              <a:schemeClr val="accent4">
                <a:lumMod val="10000"/>
              </a:schemeClr>
            </a:gs>
            <a:gs pos="94000">
              <a:schemeClr val="accent4">
                <a:lumMod val="10000"/>
              </a:schemeClr>
            </a:gs>
            <a:gs pos="89000">
              <a:schemeClr val="tx1"/>
            </a:gs>
            <a:gs pos="78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609D529-35B8-4625-AA88-4F5B2A5172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13" Type="http://schemas.openxmlformats.org/officeDocument/2006/relationships/image" Target="../media/image7.jpeg"/><Relationship Id="rId3" Type="http://schemas.openxmlformats.org/officeDocument/2006/relationships/audio" Target="../media/audio1.wav"/><Relationship Id="rId7" Type="http://schemas.openxmlformats.org/officeDocument/2006/relationships/image" Target="../media/image1.png"/><Relationship Id="rId12" Type="http://schemas.openxmlformats.org/officeDocument/2006/relationships/image" Target="../media/image6.jpeg"/><Relationship Id="rId2" Type="http://schemas.openxmlformats.org/officeDocument/2006/relationships/audio" Target="../media/media1.wav"/><Relationship Id="rId16" Type="http://schemas.openxmlformats.org/officeDocument/2006/relationships/image" Target="../media/image10.gif"/><Relationship Id="rId1" Type="http://schemas.microsoft.com/office/2007/relationships/media" Target="../media/media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jpeg"/><Relationship Id="rId10" Type="http://schemas.openxmlformats.org/officeDocument/2006/relationships/image" Target="../media/image4.gif"/><Relationship Id="rId4" Type="http://schemas.openxmlformats.org/officeDocument/2006/relationships/audio" Target="../media/audio2.wav"/><Relationship Id="rId9" Type="http://schemas.openxmlformats.org/officeDocument/2006/relationships/image" Target="../media/image3.png"/><Relationship Id="rId14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5.png"/><Relationship Id="rId26" Type="http://schemas.openxmlformats.org/officeDocument/2006/relationships/audio" Target="../media/audio3.wav"/><Relationship Id="rId39" Type="http://schemas.openxmlformats.org/officeDocument/2006/relationships/image" Target="../media/image38.jpeg"/><Relationship Id="rId21" Type="http://schemas.openxmlformats.org/officeDocument/2006/relationships/image" Target="../media/image27.gif"/><Relationship Id="rId34" Type="http://schemas.openxmlformats.org/officeDocument/2006/relationships/audio" Target="../media/audio7.wav"/><Relationship Id="rId42" Type="http://schemas.openxmlformats.org/officeDocument/2006/relationships/audio" Target="../media/audio11.wav"/><Relationship Id="rId47" Type="http://schemas.openxmlformats.org/officeDocument/2006/relationships/image" Target="../media/image42.jpeg"/><Relationship Id="rId50" Type="http://schemas.openxmlformats.org/officeDocument/2006/relationships/audio" Target="../media/audio15.wav"/><Relationship Id="rId55" Type="http://schemas.openxmlformats.org/officeDocument/2006/relationships/image" Target="../media/image46.jpeg"/><Relationship Id="rId63" Type="http://schemas.openxmlformats.org/officeDocument/2006/relationships/image" Target="../media/image50.jpeg"/><Relationship Id="rId68" Type="http://schemas.openxmlformats.org/officeDocument/2006/relationships/image" Target="../media/image54.png"/><Relationship Id="rId76" Type="http://schemas.openxmlformats.org/officeDocument/2006/relationships/image" Target="../media/image61.png"/><Relationship Id="rId7" Type="http://schemas.openxmlformats.org/officeDocument/2006/relationships/image" Target="../media/image16.gif"/><Relationship Id="rId71" Type="http://schemas.openxmlformats.org/officeDocument/2006/relationships/image" Target="../media/image56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png"/><Relationship Id="rId29" Type="http://schemas.openxmlformats.org/officeDocument/2006/relationships/image" Target="../media/image33.jpeg"/><Relationship Id="rId11" Type="http://schemas.openxmlformats.org/officeDocument/2006/relationships/image" Target="../media/image20.png"/><Relationship Id="rId24" Type="http://schemas.openxmlformats.org/officeDocument/2006/relationships/image" Target="../media/image30.gif"/><Relationship Id="rId32" Type="http://schemas.openxmlformats.org/officeDocument/2006/relationships/audio" Target="../media/audio6.wav"/><Relationship Id="rId37" Type="http://schemas.openxmlformats.org/officeDocument/2006/relationships/image" Target="../media/image37.jpeg"/><Relationship Id="rId40" Type="http://schemas.openxmlformats.org/officeDocument/2006/relationships/audio" Target="../media/audio10.wav"/><Relationship Id="rId45" Type="http://schemas.openxmlformats.org/officeDocument/2006/relationships/image" Target="../media/image41.jpeg"/><Relationship Id="rId53" Type="http://schemas.openxmlformats.org/officeDocument/2006/relationships/image" Target="../media/image45.jpeg"/><Relationship Id="rId58" Type="http://schemas.openxmlformats.org/officeDocument/2006/relationships/audio" Target="../media/audio19.wav"/><Relationship Id="rId66" Type="http://schemas.openxmlformats.org/officeDocument/2006/relationships/image" Target="../media/image52.gif"/><Relationship Id="rId74" Type="http://schemas.openxmlformats.org/officeDocument/2006/relationships/image" Target="../media/image59.png"/><Relationship Id="rId5" Type="http://schemas.openxmlformats.org/officeDocument/2006/relationships/image" Target="../media/image14.png"/><Relationship Id="rId15" Type="http://schemas.microsoft.com/office/2007/relationships/hdphoto" Target="../media/hdphoto2.wdp"/><Relationship Id="rId23" Type="http://schemas.openxmlformats.org/officeDocument/2006/relationships/image" Target="../media/image29.png"/><Relationship Id="rId28" Type="http://schemas.openxmlformats.org/officeDocument/2006/relationships/audio" Target="../media/audio4.wav"/><Relationship Id="rId36" Type="http://schemas.openxmlformats.org/officeDocument/2006/relationships/audio" Target="../media/audio8.wav"/><Relationship Id="rId49" Type="http://schemas.openxmlformats.org/officeDocument/2006/relationships/image" Target="../media/image43.jpeg"/><Relationship Id="rId57" Type="http://schemas.openxmlformats.org/officeDocument/2006/relationships/image" Target="../media/image47.jpeg"/><Relationship Id="rId61" Type="http://schemas.openxmlformats.org/officeDocument/2006/relationships/image" Target="../media/image49.jpeg"/><Relationship Id="rId10" Type="http://schemas.openxmlformats.org/officeDocument/2006/relationships/image" Target="../media/image19.png"/><Relationship Id="rId19" Type="http://schemas.microsoft.com/office/2007/relationships/hdphoto" Target="../media/hdphoto3.wdp"/><Relationship Id="rId31" Type="http://schemas.openxmlformats.org/officeDocument/2006/relationships/image" Target="../media/image34.jpeg"/><Relationship Id="rId44" Type="http://schemas.openxmlformats.org/officeDocument/2006/relationships/audio" Target="../media/audio12.wav"/><Relationship Id="rId52" Type="http://schemas.openxmlformats.org/officeDocument/2006/relationships/audio" Target="../media/audio16.wav"/><Relationship Id="rId60" Type="http://schemas.openxmlformats.org/officeDocument/2006/relationships/audio" Target="../media/audio20.wav"/><Relationship Id="rId65" Type="http://schemas.openxmlformats.org/officeDocument/2006/relationships/image" Target="../media/image51.jpeg"/><Relationship Id="rId73" Type="http://schemas.openxmlformats.org/officeDocument/2006/relationships/image" Target="../media/image58.png"/><Relationship Id="rId78" Type="http://schemas.openxmlformats.org/officeDocument/2006/relationships/image" Target="../media/image62.jpe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2.png"/><Relationship Id="rId22" Type="http://schemas.openxmlformats.org/officeDocument/2006/relationships/image" Target="../media/image28.png"/><Relationship Id="rId27" Type="http://schemas.openxmlformats.org/officeDocument/2006/relationships/image" Target="../media/image32.jpeg"/><Relationship Id="rId30" Type="http://schemas.openxmlformats.org/officeDocument/2006/relationships/audio" Target="../media/audio5.wav"/><Relationship Id="rId35" Type="http://schemas.openxmlformats.org/officeDocument/2006/relationships/image" Target="../media/image36.jpeg"/><Relationship Id="rId43" Type="http://schemas.openxmlformats.org/officeDocument/2006/relationships/image" Target="../media/image40.jpeg"/><Relationship Id="rId48" Type="http://schemas.openxmlformats.org/officeDocument/2006/relationships/audio" Target="../media/audio14.wav"/><Relationship Id="rId56" Type="http://schemas.openxmlformats.org/officeDocument/2006/relationships/audio" Target="../media/audio18.wav"/><Relationship Id="rId64" Type="http://schemas.openxmlformats.org/officeDocument/2006/relationships/audio" Target="../media/audio22.wav"/><Relationship Id="rId69" Type="http://schemas.openxmlformats.org/officeDocument/2006/relationships/image" Target="../media/image8.gif"/><Relationship Id="rId77" Type="http://schemas.openxmlformats.org/officeDocument/2006/relationships/audio" Target="../media/audio23.wav"/><Relationship Id="rId8" Type="http://schemas.openxmlformats.org/officeDocument/2006/relationships/image" Target="../media/image17.gif"/><Relationship Id="rId51" Type="http://schemas.openxmlformats.org/officeDocument/2006/relationships/image" Target="../media/image44.jpeg"/><Relationship Id="rId72" Type="http://schemas.openxmlformats.org/officeDocument/2006/relationships/image" Target="../media/image57.pn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openxmlformats.org/officeDocument/2006/relationships/image" Target="../media/image24.png"/><Relationship Id="rId25" Type="http://schemas.openxmlformats.org/officeDocument/2006/relationships/image" Target="../media/image31.jpeg"/><Relationship Id="rId33" Type="http://schemas.openxmlformats.org/officeDocument/2006/relationships/image" Target="../media/image35.jpeg"/><Relationship Id="rId38" Type="http://schemas.openxmlformats.org/officeDocument/2006/relationships/audio" Target="../media/audio9.wav"/><Relationship Id="rId46" Type="http://schemas.openxmlformats.org/officeDocument/2006/relationships/audio" Target="../media/audio13.wav"/><Relationship Id="rId59" Type="http://schemas.openxmlformats.org/officeDocument/2006/relationships/image" Target="../media/image48.jpeg"/><Relationship Id="rId67" Type="http://schemas.openxmlformats.org/officeDocument/2006/relationships/image" Target="../media/image53.png"/><Relationship Id="rId20" Type="http://schemas.openxmlformats.org/officeDocument/2006/relationships/image" Target="../media/image26.png"/><Relationship Id="rId41" Type="http://schemas.openxmlformats.org/officeDocument/2006/relationships/image" Target="../media/image39.jpeg"/><Relationship Id="rId54" Type="http://schemas.openxmlformats.org/officeDocument/2006/relationships/audio" Target="../media/audio17.wav"/><Relationship Id="rId62" Type="http://schemas.openxmlformats.org/officeDocument/2006/relationships/audio" Target="../media/audio21.wav"/><Relationship Id="rId70" Type="http://schemas.openxmlformats.org/officeDocument/2006/relationships/image" Target="../media/image55.png"/><Relationship Id="rId75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6 - Je vol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3" name="12 -654.wav">
            <a:hlinkClick r:id="" action="ppaction://media"/>
          </p:cNvPr>
          <p:cNvPicPr>
            <a:picLocks noRot="1" noChangeAspect="1"/>
          </p:cNvPicPr>
          <p:nvPr>
            <a:wavAudioFile r:embed="rId3" name="12 - Chanteur de jazz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2" descr="C:\Users\JCL\Desktop\Animation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embr654.wav">
            <a:hlinkClick r:id="" action="ppaction://media"/>
          </p:cNvPr>
          <p:cNvPicPr>
            <a:picLocks noRot="1" noChangeAspect="1"/>
          </p:cNvPicPr>
          <p:nvPr>
            <a:wavAudioFile r:embed="rId4" name="embrasse moi idiot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7825" y="6303963"/>
            <a:ext cx="889000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1727200"/>
            <a:ext cx="3379788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399087" y="2832101"/>
            <a:ext cx="1235075" cy="1200150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428725"/>
            <a:ext cx="4392488" cy="403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adre 14"/>
          <p:cNvSpPr/>
          <p:nvPr/>
        </p:nvSpPr>
        <p:spPr>
          <a:xfrm>
            <a:off x="1042988" y="836613"/>
            <a:ext cx="7058025" cy="5256212"/>
          </a:xfrm>
          <a:prstGeom prst="frame">
            <a:avLst>
              <a:gd name="adj1" fmla="val 3068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11" descr="C:\Users\JCL\Desktop\Folder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1539875"/>
            <a:ext cx="3833813" cy="383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6" name="Picture 4" descr="C:\Users\JCL\Desktop\cd2.gif"/>
          <p:cNvPicPr>
            <a:picLocks noChangeAspect="1" noChangeArrowheads="1" noCrop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2117" y="376291"/>
            <a:ext cx="754708" cy="335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2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258888" y="958850"/>
            <a:ext cx="6624637" cy="494030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476375" y="1054812"/>
            <a:ext cx="5327650" cy="4832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01.   Il était là (le fauteuil) (04:12)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02.   Je viens du Sud (03:59)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03.   Je ne suis pas mort, je dors (C.L.O.) (03:54)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04.   J'accuse (04:00)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05.   Un accident (04:08)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06.   La vieille (03:21)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07.   Les vieux mariés (03:39)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08.   Le France (03:56)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09.   La maladie d'amour (03:30)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10.   Johnny Hallyday Michel Sardou -  Quelque chose de Tennessee (Live au Parc de Sceaux / 15 juin 2000) (04:24)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11.   Vladimir Ilitch (04:40)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12.   Les villes de solitude (04:02)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13.   Mam Selle Louisiane (04:49)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14.   L'autre femme (02:52)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15.   Verdun (04:12)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16.   Je vole (05:00)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17.   Les ricains (02:26)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18.   Être une femme (04:14)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19.   Musulmanes (06:18)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20.   Comme d'habitude (04:08)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21.   Les Lacs Du Connemara (Live Bercy 98) (04:48)</a:t>
            </a: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5" descr="C:\Users\JCL\Desktop\Image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243" y="3645023"/>
            <a:ext cx="3109707" cy="3063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642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487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487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150" y="4646613"/>
            <a:ext cx="893763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603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6" name="21 - Il était là (le fauteuil)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8" name="22 - Je viens du Sud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0" name="23 - Je ne suis pas mort, je dors (C.L.O.)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2" name="24 - J'accuse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4" name="25 - Un accident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6" name="26 - La vieill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8" name="27 - Les vieux mariés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0" name="28 - Le France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2" name="29 - La maladie d'amour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4" name="30 - Quelque chose de Tennessee (Live au Parc de Sceaux _ 15 juin 2000)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6" name="31 - Vladimir Ilitch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8" name="32 - Les villes de solitud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0" name="33 - Mam Selle Louisiane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2" name="34 - L'autre femme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4" name="35 - Verdun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6" name="36 - Je vole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8" name="37 - Les ricains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0" name="38 - Être une femme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2" name="39 - Musulmanes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4" name="40 - Comme d'habitude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96" y="4194829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0" name="Picture 70" descr="C:\Users\JCL\Desktop\Image1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8388" y="2854325"/>
            <a:ext cx="257175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11" descr="C:\Users\JCL\Desktop\Folder.jpg"/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62023"/>
            <a:ext cx="1335222" cy="1335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9" descr="C:\Users\Jclaude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46713"/>
            <a:ext cx="6588125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60" descr="D:\NUMEROS JUKEBOX NOIR\21 (FILEminimizer).jpg">
            <a:hlinkClick r:id="" action="ppaction://noaction" highlightClick="1">
              <a:snd r:embed="rId77" name="41 - Les Lacs Du Connemara (Live Bercy 98)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718" y="2936081"/>
            <a:ext cx="37147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194</Words>
  <Application>Microsoft Office PowerPoint</Application>
  <PresentationFormat>Affichage à l'écran (4:3)</PresentationFormat>
  <Paragraphs>24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2024-05-05T07:58:30Z</dcterms:modified>
</cp:coreProperties>
</file>