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IlSRV7YvZiUwy5FTiy+oA==" hashData="MFRPkzU4fC+xelFm+fJHi7FQh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90D"/>
    <a:srgbClr val="FFDC6D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69" autoAdjust="0"/>
    <p:restoredTop sz="94660" autoAdjust="0"/>
  </p:normalViewPr>
  <p:slideViewPr>
    <p:cSldViewPr>
      <p:cViewPr>
        <p:scale>
          <a:sx n="82" d="100"/>
          <a:sy n="82" d="100"/>
        </p:scale>
        <p:origin x="-1603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FE471A-1CA3-4419-9E47-700E4BD9C875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2685AE-92AC-4181-8115-A693951A2B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791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1908E7-ECA7-493C-A536-1B3768AA559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9E8165-7A1D-44EB-8BB6-7669F433D55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F74C6D-D750-40B6-B3F7-E4F24FDEF8B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5A887-4756-44E4-BF29-8AD93AEF0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41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20A19-5D38-432F-88D0-FC068CCCD3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0015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6D5DA-779E-4516-9EFF-711BFD6ED1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1766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B61FE-76C5-437B-98B9-A63EE1D628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328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8802C-DEBC-4D4C-A574-C1104754CC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9861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2E598-6AA4-4F11-84E5-40B163D86C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940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0F04E-929E-474A-AD4C-481643A571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859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3F3E6-169F-45D7-9D7F-AA31A8DD90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621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DD31C-A4A8-4A6B-864A-700E0F5E0D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369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D8706-02A5-4DED-9D40-1ADA9AA962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0695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CB1E-B917-4385-9A97-4AB06AAF4A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828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10000"/>
              </a:schemeClr>
            </a:gs>
            <a:gs pos="72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9000">
              <a:schemeClr val="tx1"/>
            </a:gs>
            <a:gs pos="78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09D529-35B8-4625-AA88-4F5B2A5172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8.jpeg"/><Relationship Id="rId21" Type="http://schemas.openxmlformats.org/officeDocument/2006/relationships/image" Target="../media/image27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2.jpeg"/><Relationship Id="rId50" Type="http://schemas.openxmlformats.org/officeDocument/2006/relationships/audio" Target="../media/audio14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4.png"/><Relationship Id="rId76" Type="http://schemas.openxmlformats.org/officeDocument/2006/relationships/image" Target="../media/image61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3.jpeg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audio" Target="../media/audio6.wav"/><Relationship Id="rId37" Type="http://schemas.openxmlformats.org/officeDocument/2006/relationships/image" Target="../media/image37.jpeg"/><Relationship Id="rId40" Type="http://schemas.openxmlformats.org/officeDocument/2006/relationships/audio" Target="../media/audio10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8.wav"/><Relationship Id="rId66" Type="http://schemas.openxmlformats.org/officeDocument/2006/relationships/image" Target="../media/image52.gif"/><Relationship Id="rId74" Type="http://schemas.openxmlformats.org/officeDocument/2006/relationships/image" Target="../media/image59.png"/><Relationship Id="rId5" Type="http://schemas.openxmlformats.org/officeDocument/2006/relationships/image" Target="../media/image14.png"/><Relationship Id="rId15" Type="http://schemas.microsoft.com/office/2007/relationships/hdphoto" Target="../media/hdphoto2.wdp"/><Relationship Id="rId23" Type="http://schemas.openxmlformats.org/officeDocument/2006/relationships/image" Target="../media/image29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61" Type="http://schemas.openxmlformats.org/officeDocument/2006/relationships/image" Target="../media/image49.jpeg"/><Relationship Id="rId10" Type="http://schemas.openxmlformats.org/officeDocument/2006/relationships/image" Target="../media/image19.png"/><Relationship Id="rId19" Type="http://schemas.microsoft.com/office/2007/relationships/hdphoto" Target="../media/hdphoto3.wdp"/><Relationship Id="rId31" Type="http://schemas.openxmlformats.org/officeDocument/2006/relationships/image" Target="../media/image34.jpeg"/><Relationship Id="rId44" Type="http://schemas.openxmlformats.org/officeDocument/2006/relationships/audio" Target="../media/audio12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51.jpeg"/><Relationship Id="rId73" Type="http://schemas.openxmlformats.org/officeDocument/2006/relationships/image" Target="../media/image58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8.png"/><Relationship Id="rId27" Type="http://schemas.openxmlformats.org/officeDocument/2006/relationships/image" Target="../media/image32.jpeg"/><Relationship Id="rId30" Type="http://schemas.openxmlformats.org/officeDocument/2006/relationships/audio" Target="../media/audio5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8.gif"/><Relationship Id="rId8" Type="http://schemas.openxmlformats.org/officeDocument/2006/relationships/image" Target="../media/image17.gif"/><Relationship Id="rId51" Type="http://schemas.openxmlformats.org/officeDocument/2006/relationships/image" Target="../media/image44.jpe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8.jpeg"/><Relationship Id="rId67" Type="http://schemas.openxmlformats.org/officeDocument/2006/relationships/image" Target="../media/image53.png"/><Relationship Id="rId20" Type="http://schemas.openxmlformats.org/officeDocument/2006/relationships/image" Target="../media/image26.png"/><Relationship Id="rId41" Type="http://schemas.openxmlformats.org/officeDocument/2006/relationships/image" Target="../media/image39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5.pn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2 -654.wav">
            <a:hlinkClick r:id="" action="ppaction://media"/>
          </p:cNvPr>
          <p:cNvPicPr>
            <a:picLocks noRot="1" noChangeAspect="1"/>
          </p:cNvPicPr>
          <p:nvPr>
            <a:wavAudioFile r:embed="rId1" name="12 - Chanteur de jazz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2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654.wav">
            <a:hlinkClick r:id="" action="ppaction://media"/>
          </p:cNvPr>
          <p:cNvPicPr>
            <a:picLocks noRot="1" noChangeAspect="1"/>
          </p:cNvPicPr>
          <p:nvPr>
            <a:wavAudioFile r:embed="rId2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03963"/>
            <a:ext cx="889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28725"/>
            <a:ext cx="4392488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\Desktop\Fold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539875"/>
            <a:ext cx="3833813" cy="383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2" descr="C:\Users\JCL\Desktop\CD1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17" y="376291"/>
            <a:ext cx="680243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76375" y="1228725"/>
            <a:ext cx="53276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  Les lacs du Connemara (06:00)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  Marie-Jeanne (04:47)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  Casino (03:49)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  Une fille aux yeux clairs (02:45)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  Le privilège (04:09)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  Je vais t'aimer (05:27)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  Le bac G (03:52)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  Parlons de toi, de moi (04:00)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  Aujourd'hui Peut-Etre (Live) (06:18)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  Salut (Live) (03:30)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  En chantant (03:55)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  Chanteur de jazz (04:43)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  Je veux l'épouser pour un soir (03:50)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  Je t'aime, je t'aime (03:38)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  La java de Broadway (04:08)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  Et mourir de plaisir (02:58)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  Le temps des colonies (03:06)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  Afrique adieu (06:38)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  Dix ans plus tôt (04:59)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20.   La génération « Loving You » (03:44)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16275"/>
            <a:ext cx="3544887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Les lacs du Connemara_1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Marie-Jeann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Casino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Une fille aux yeux clai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Le privilèg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Je vais t'aim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Le bac G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Parlons de toi, de moi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Aujourd'hui Peut-Etre (Live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Salut (Live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En chantan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Chanteur de jazz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Je veux l'épouser pour un soi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Je t'aime, je t'ai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La java de Broadway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Et mourir de plaisir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Le temps des colonie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Afrique adieu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Dix ans plus tôt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La génération « Loving You »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6" y="4194829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0" descr="C:\Users\JCL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2854325"/>
            <a:ext cx="25717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11" descr="C:\Users\JCL\Desktop\Folder.jp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62023"/>
            <a:ext cx="1335222" cy="133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2024-05-05T07:57:45Z</dcterms:modified>
</cp:coreProperties>
</file>