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27916" y="198884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Luck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Štěstí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Luck     Štěstí">
            <a:hlinkClick r:id="" action="ppaction://media"/>
            <a:extLst>
              <a:ext uri="{FF2B5EF4-FFF2-40B4-BE49-F238E27FC236}">
                <a16:creationId xmlns:a16="http://schemas.microsoft.com/office/drawing/2014/main" id="{AA1DFB87-D032-50C7-8C05-DDD1F6B2F3A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059832" y="381610"/>
            <a:ext cx="4315408" cy="5367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08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286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101</cp:revision>
  <dcterms:created xsi:type="dcterms:W3CDTF">2020-02-21T13:54:42Z</dcterms:created>
  <dcterms:modified xsi:type="dcterms:W3CDTF">2024-05-06T13:41:55Z</dcterms:modified>
</cp:coreProperties>
</file>