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7" r:id="rId2"/>
    <p:sldId id="256" r:id="rId3"/>
    <p:sldId id="266" r:id="rId4"/>
    <p:sldId id="288" r:id="rId5"/>
    <p:sldId id="285" r:id="rId6"/>
    <p:sldId id="284" r:id="rId7"/>
    <p:sldId id="283" r:id="rId8"/>
    <p:sldId id="282" r:id="rId9"/>
    <p:sldId id="281" r:id="rId10"/>
    <p:sldId id="280" r:id="rId11"/>
    <p:sldId id="279" r:id="rId12"/>
    <p:sldId id="278" r:id="rId13"/>
    <p:sldId id="277" r:id="rId14"/>
    <p:sldId id="276" r:id="rId15"/>
    <p:sldId id="275" r:id="rId16"/>
    <p:sldId id="274" r:id="rId17"/>
    <p:sldId id="273" r:id="rId18"/>
    <p:sldId id="272" r:id="rId19"/>
    <p:sldId id="271" r:id="rId20"/>
    <p:sldId id="270" r:id="rId21"/>
    <p:sldId id="269" r:id="rId22"/>
    <p:sldId id="268" r:id="rId23"/>
    <p:sldId id="267" r:id="rId24"/>
    <p:sldId id="265" r:id="rId25"/>
    <p:sldId id="264" r:id="rId26"/>
    <p:sldId id="259" r:id="rId27"/>
    <p:sldId id="258" r:id="rId28"/>
    <p:sldId id="257" r:id="rId29"/>
    <p:sldId id="260" r:id="rId30"/>
    <p:sldId id="261" r:id="rId31"/>
    <p:sldId id="262" r:id="rId32"/>
    <p:sldId id="263" r:id="rId33"/>
    <p:sldId id="286"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38" autoAdjust="0"/>
    <p:restoredTop sz="94660"/>
  </p:normalViewPr>
  <p:slideViewPr>
    <p:cSldViewPr snapToGrid="0">
      <p:cViewPr varScale="1">
        <p:scale>
          <a:sx n="89" d="100"/>
          <a:sy n="89" d="100"/>
        </p:scale>
        <p:origin x="3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BD09FC-99E5-6433-BC74-5E6438BA4AF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BD25F0B-CFC8-041E-E232-1785C6222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F206A0C-9AF8-1E82-F10A-44520B18A0B1}"/>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87FCA817-7CBC-2D3A-0BF6-31CAEFD56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081CD0-1EE2-1D70-3E00-2D689E86645A}"/>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184502759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1A9F4C-210F-6AB7-4A64-5F1D5723B3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F741939-39A1-038E-7BA2-D3649CFE080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8BB0A2-21CB-A17F-5A64-7292ED8BA5E1}"/>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3DF7C791-F82D-1A15-3785-E1FD184B0F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54A7E9-1B83-8EB0-1672-651B955420FF}"/>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9644439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5C32F6-3EFC-A388-95CE-48F24ED5313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FFD399-3E8D-9A6F-EFE4-02E4412025B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374425F-935E-C66D-BB4C-656356FD3374}"/>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0B8760CB-EE09-E7EE-9621-6DD668361CE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F2DF687-245D-391C-941A-69302AE45467}"/>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3903700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E7AF47-6D2A-0264-C178-0627CAAA2E0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8F6191F-3810-AC65-71C0-3BA9C03C6D0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FB52D43-9DF2-31AF-0521-01153C4DB17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28218CA-6CE2-5832-33E8-84447391FC73}"/>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05C7244D-E0AD-2E6A-146F-C2574CF3EB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ECF232-4EF8-8468-0F09-221C05EA5CB4}"/>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419392452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2ED2E7-2BBA-D439-0C64-35F053715D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5078978-1873-F1E3-1968-A3AA743C66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DDC770F-D73F-C5A1-8BBF-714DFB608A7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A65ACAA-8C48-962A-E788-0BFDE21E57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4624C16-636F-AAB5-EE76-40CF940C185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68B221F-4657-F00D-91F8-123876BAE640}"/>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8" name="Espace réservé du pied de page 7">
            <a:extLst>
              <a:ext uri="{FF2B5EF4-FFF2-40B4-BE49-F238E27FC236}">
                <a16:creationId xmlns:a16="http://schemas.microsoft.com/office/drawing/2014/main" id="{6F657287-C04E-3207-6D9D-06C0177F2B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3AAF44B-E044-1D01-BC73-011F3D93E138}"/>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37586340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6D0BE3-89D5-77DF-074F-A7652DE86D4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E405885-00AD-423A-2510-BB5881C6DAD8}"/>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4" name="Espace réservé du pied de page 3">
            <a:extLst>
              <a:ext uri="{FF2B5EF4-FFF2-40B4-BE49-F238E27FC236}">
                <a16:creationId xmlns:a16="http://schemas.microsoft.com/office/drawing/2014/main" id="{A47DE0D1-E77F-B10F-12ED-CDFA55F1BC5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2DF9F83-6B0B-0F0E-66E9-840E12857C64}"/>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307244335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41D66DC-8C8E-1BD1-07BF-2AF7D8779339}"/>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3" name="Espace réservé du pied de page 2">
            <a:extLst>
              <a:ext uri="{FF2B5EF4-FFF2-40B4-BE49-F238E27FC236}">
                <a16:creationId xmlns:a16="http://schemas.microsoft.com/office/drawing/2014/main" id="{03488007-3A1B-EF14-FA3A-CDAEC806205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922689D-AE4E-746C-2530-F3ECC9925295}"/>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264577822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8D43BC-1CD2-C102-CCF1-0515053B37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8EF132A-1A64-9EF1-1A52-881B258A10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5888082-A5CC-5895-E68C-C55EB5BA48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DFC78A-35BE-DDFC-D4C9-7CC8088FDA48}"/>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CAF8613B-40E2-6789-5DE7-D65F85838E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E9466F-C32B-48C1-6A7C-C6104773A585}"/>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13704250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90ACC2-032C-BDAE-9F1F-911CEA092E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DC7CD9B-BF6B-AE61-B4E2-B89EF681F3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E6CF52C-3309-91B4-F746-81F09C9B8A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DE4E2F-D166-8921-1346-73F30272CF24}"/>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6" name="Espace réservé du pied de page 5">
            <a:extLst>
              <a:ext uri="{FF2B5EF4-FFF2-40B4-BE49-F238E27FC236}">
                <a16:creationId xmlns:a16="http://schemas.microsoft.com/office/drawing/2014/main" id="{18C0DEC0-EB16-8235-F486-AA1D49738D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8E5B299-A147-556E-2315-3D2C8B287CDD}"/>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223602063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EC415A-6FD8-480D-8D27-E4D673D841B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67FF630-094F-00C0-F28F-E95E612A05B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DB4ECFA-A474-5EDC-AAE5-AFBF476950FD}"/>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D05D0180-AA91-573E-2429-DE46F396C3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DB7FD5-9714-A337-4E46-E1D7C900B6EF}"/>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9066491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9EE178D-A8B7-76A8-A314-45C13AEB624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94D13F8-1E8A-0721-FFD9-ADD884D8F42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5A709C3-F8F9-7EC8-1112-7EA0F969EC7D}"/>
              </a:ext>
            </a:extLst>
          </p:cNvPr>
          <p:cNvSpPr>
            <a:spLocks noGrp="1"/>
          </p:cNvSpPr>
          <p:nvPr>
            <p:ph type="dt" sz="half" idx="10"/>
          </p:nvPr>
        </p:nvSpPr>
        <p:spPr/>
        <p:txBody>
          <a:body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D680CFC7-89FE-5FE0-5C66-8932D4AAAE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FB26DC-BA44-F601-CFBD-BA45C6DDD4D1}"/>
              </a:ext>
            </a:extLst>
          </p:cNvPr>
          <p:cNvSpPr>
            <a:spLocks noGrp="1"/>
          </p:cNvSpPr>
          <p:nvPr>
            <p:ph type="sldNum" sz="quarter" idx="12"/>
          </p:nvPr>
        </p:nvSpPr>
        <p:spPr/>
        <p:txBody>
          <a:bodyPr/>
          <a:lstStyle/>
          <a:p>
            <a:fld id="{D6A2E49A-F8B6-4CB3-9B48-DCE98BAAE568}" type="slidenum">
              <a:rPr lang="fr-FR" smtClean="0"/>
              <a:t>‹N°›</a:t>
            </a:fld>
            <a:endParaRPr lang="fr-FR"/>
          </a:p>
        </p:txBody>
      </p:sp>
    </p:spTree>
    <p:extLst>
      <p:ext uri="{BB962C8B-B14F-4D97-AF65-F5344CB8AC3E}">
        <p14:creationId xmlns:p14="http://schemas.microsoft.com/office/powerpoint/2010/main" val="1475414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6521960-F7DB-B92B-D879-A25DD10DCA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736366B-52FA-A9FB-63D5-BCCC0713C9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C3C9E3-37A3-7F2B-3BAC-23AE8BA011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4CA4D87-D697-4F97-8D5E-D6ED9201570F}" type="datetimeFigureOut">
              <a:rPr lang="fr-FR" smtClean="0"/>
              <a:t>30/04/2024</a:t>
            </a:fld>
            <a:endParaRPr lang="fr-FR"/>
          </a:p>
        </p:txBody>
      </p:sp>
      <p:sp>
        <p:nvSpPr>
          <p:cNvPr id="5" name="Espace réservé du pied de page 4">
            <a:extLst>
              <a:ext uri="{FF2B5EF4-FFF2-40B4-BE49-F238E27FC236}">
                <a16:creationId xmlns:a16="http://schemas.microsoft.com/office/drawing/2014/main" id="{C9E533DE-396C-7D44-4473-F88D6E8807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40587D0-3005-18AD-C9E6-3504F9A135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6A2E49A-F8B6-4CB3-9B48-DCE98BAAE568}" type="slidenum">
              <a:rPr lang="fr-FR" smtClean="0"/>
              <a:t>‹N°›</a:t>
            </a:fld>
            <a:endParaRPr lang="fr-FR"/>
          </a:p>
        </p:txBody>
      </p:sp>
    </p:spTree>
    <p:extLst>
      <p:ext uri="{BB962C8B-B14F-4D97-AF65-F5344CB8AC3E}">
        <p14:creationId xmlns:p14="http://schemas.microsoft.com/office/powerpoint/2010/main" val="4075941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ont, ciel&#10;&#10;Description générée automatiquement">
            <a:extLst>
              <a:ext uri="{FF2B5EF4-FFF2-40B4-BE49-F238E27FC236}">
                <a16:creationId xmlns:a16="http://schemas.microsoft.com/office/drawing/2014/main" id="{AD0E9B4E-36C0-FEF6-5A99-3C0C116C58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0385" y="189000"/>
            <a:ext cx="5168493"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7D77555-BF3C-EE13-CF74-4611005A76AF}"/>
              </a:ext>
            </a:extLst>
          </p:cNvPr>
          <p:cNvSpPr txBox="1"/>
          <p:nvPr/>
        </p:nvSpPr>
        <p:spPr>
          <a:xfrm>
            <a:off x="5381227" y="477671"/>
            <a:ext cx="6196083" cy="1077218"/>
          </a:xfrm>
          <a:prstGeom prst="rect">
            <a:avLst/>
          </a:prstGeom>
          <a:noFill/>
        </p:spPr>
        <p:txBody>
          <a:bodyPr wrap="square" rtlCol="0">
            <a:spAutoFit/>
          </a:bodyPr>
          <a:lstStyle/>
          <a:p>
            <a:r>
              <a:rPr lang="fr-FR" sz="3200" b="1" dirty="0">
                <a:solidFill>
                  <a:schemeClr val="bg1"/>
                </a:solidFill>
              </a:rPr>
              <a:t>Lorient Vous Présente La Ville DE </a:t>
            </a:r>
            <a:r>
              <a:rPr lang="fr-FR" sz="3200" b="1" dirty="0" err="1">
                <a:solidFill>
                  <a:schemeClr val="bg1"/>
                </a:solidFill>
              </a:rPr>
              <a:t>Culebra</a:t>
            </a:r>
            <a:r>
              <a:rPr lang="fr-FR" sz="3200" b="1" dirty="0">
                <a:solidFill>
                  <a:schemeClr val="bg1"/>
                </a:solidFill>
              </a:rPr>
              <a:t> –Puerto – Rico -</a:t>
            </a:r>
          </a:p>
        </p:txBody>
      </p:sp>
      <p:sp>
        <p:nvSpPr>
          <p:cNvPr id="5" name="ZoneTexte 4">
            <a:extLst>
              <a:ext uri="{FF2B5EF4-FFF2-40B4-BE49-F238E27FC236}">
                <a16:creationId xmlns:a16="http://schemas.microsoft.com/office/drawing/2014/main" id="{71C79652-57C6-90DF-FEDF-53C978401F49}"/>
              </a:ext>
            </a:extLst>
          </p:cNvPr>
          <p:cNvSpPr txBox="1"/>
          <p:nvPr/>
        </p:nvSpPr>
        <p:spPr>
          <a:xfrm>
            <a:off x="5381227" y="5037541"/>
            <a:ext cx="5004720" cy="1077218"/>
          </a:xfrm>
          <a:prstGeom prst="rect">
            <a:avLst/>
          </a:prstGeom>
          <a:noFill/>
        </p:spPr>
        <p:txBody>
          <a:bodyPr wrap="square" rtlCol="0">
            <a:spAutoFit/>
          </a:bodyPr>
          <a:lstStyle/>
          <a:p>
            <a:r>
              <a:rPr lang="pt-BR" sz="3200" b="1" dirty="0">
                <a:solidFill>
                  <a:schemeClr val="bg1"/>
                </a:solidFill>
              </a:rPr>
              <a:t>Puente Atirantado à Naranjito, Porto Rico</a:t>
            </a:r>
            <a:endParaRPr lang="fr-FR" sz="3200" b="1" dirty="0">
              <a:solidFill>
                <a:schemeClr val="bg1"/>
              </a:solidFill>
            </a:endParaRPr>
          </a:p>
        </p:txBody>
      </p:sp>
    </p:spTree>
    <p:extLst>
      <p:ext uri="{BB962C8B-B14F-4D97-AF65-F5344CB8AC3E}">
        <p14:creationId xmlns:p14="http://schemas.microsoft.com/office/powerpoint/2010/main" val="2890524553"/>
      </p:ext>
    </p:extLst>
  </p:cSld>
  <p:clrMapOvr>
    <a:masterClrMapping/>
  </p:clrMapOvr>
  <mc:AlternateContent xmlns:mc="http://schemas.openxmlformats.org/markup-compatibility/2006">
    <mc:Choice xmlns:p14="http://schemas.microsoft.com/office/powerpoint/2010/main" Requires="p14">
      <p:transition spd="slow" p14:dur="5000" advClick="0" advTm="8000">
        <p14:prism/>
        <p:sndAc>
          <p:stSnd loop="1">
            <p:snd r:embed="rId2" name="Vaya Con Dios - Dont Cry For Louie (Still).wav"/>
          </p:stSnd>
        </p:sndAc>
      </p:transition>
    </mc:Choice>
    <mc:Fallback>
      <p:transition spd="slow" advClick="0" advTm="8000">
        <p:fade/>
        <p:sndAc>
          <p:stSnd loop="1">
            <p:snd r:embed="rId2" name="Vaya Con Dios - Dont Cry For Louie (Stil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9" name="Image 8" descr="Une image contenant texte, carte, diagramme, Police&#10;&#10;Description générée automatiquement">
            <a:extLst>
              <a:ext uri="{FF2B5EF4-FFF2-40B4-BE49-F238E27FC236}">
                <a16:creationId xmlns:a16="http://schemas.microsoft.com/office/drawing/2014/main" id="{F1C722E1-36CD-1DA0-4DA0-4D720C9E7C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4577" y="189000"/>
            <a:ext cx="10662845" cy="6480000"/>
          </a:xfrm>
          <a:prstGeom prst="rect">
            <a:avLst/>
          </a:prstGeom>
        </p:spPr>
      </p:pic>
    </p:spTree>
    <p:extLst>
      <p:ext uri="{BB962C8B-B14F-4D97-AF65-F5344CB8AC3E}">
        <p14:creationId xmlns:p14="http://schemas.microsoft.com/office/powerpoint/2010/main" val="13953563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diagramme, atlas&#10;&#10;Description générée automatiquement">
            <a:extLst>
              <a:ext uri="{FF2B5EF4-FFF2-40B4-BE49-F238E27FC236}">
                <a16:creationId xmlns:a16="http://schemas.microsoft.com/office/drawing/2014/main" id="{821535A0-9CA1-2249-91F2-D25837525E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4628" y="189000"/>
            <a:ext cx="8602744" cy="6480000"/>
          </a:xfrm>
          <a:prstGeom prst="rect">
            <a:avLst/>
          </a:prstGeom>
        </p:spPr>
      </p:pic>
    </p:spTree>
    <p:extLst>
      <p:ext uri="{BB962C8B-B14F-4D97-AF65-F5344CB8AC3E}">
        <p14:creationId xmlns:p14="http://schemas.microsoft.com/office/powerpoint/2010/main" val="329633943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5B62AB-6B0A-ED62-2A7C-86AAA08E65E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Porto Rico (en espagnol et en anglais Puerto Rico ; en taïno : </a:t>
            </a:r>
            <a:r>
              <a:rPr lang="fr-FR" sz="4000" b="1" dirty="0" err="1"/>
              <a:t>Boriquén</a:t>
            </a:r>
            <a:r>
              <a:rPr lang="fr-FR" sz="4000" b="1" dirty="0"/>
              <a:t>) est un territoire organisé non incorporé des États-Unis avec un statut de </a:t>
            </a:r>
            <a:r>
              <a:rPr lang="fr-FR" sz="4000" b="1" dirty="0" err="1"/>
              <a:t>commonwealth</a:t>
            </a:r>
            <a:r>
              <a:rPr lang="fr-FR" sz="4000" b="1" dirty="0"/>
              <a:t>. Située dans les Grandes Antilles, l'île est baignée au nord par l'océan Atlantique et au sud par la mer des Caraïbes. Le territoire est constitué de l'île de Porto Rico proprement dite, ainsi que de plusieurs îles plus petites, dont </a:t>
            </a:r>
            <a:r>
              <a:rPr lang="fr-FR" sz="4000" b="1" dirty="0" err="1"/>
              <a:t>Vieques</a:t>
            </a:r>
            <a:r>
              <a:rPr lang="fr-FR" sz="4000" b="1" dirty="0"/>
              <a:t> et </a:t>
            </a:r>
            <a:r>
              <a:rPr lang="fr-FR" sz="4000" b="1" dirty="0" err="1"/>
              <a:t>Culebra</a:t>
            </a:r>
            <a:r>
              <a:rPr lang="fr-FR" sz="4000" b="1" dirty="0"/>
              <a:t>, formant les îles Vierges espagnoles, et Isla Mona.</a:t>
            </a:r>
          </a:p>
        </p:txBody>
      </p:sp>
    </p:spTree>
    <p:extLst>
      <p:ext uri="{BB962C8B-B14F-4D97-AF65-F5344CB8AC3E}">
        <p14:creationId xmlns:p14="http://schemas.microsoft.com/office/powerpoint/2010/main" val="185470656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transport, plage&#10;&#10;Description générée automatiquement">
            <a:extLst>
              <a:ext uri="{FF2B5EF4-FFF2-40B4-BE49-F238E27FC236}">
                <a16:creationId xmlns:a16="http://schemas.microsoft.com/office/drawing/2014/main" id="{C0287DCD-B24D-66DE-D5CE-20820BD60C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519"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C8BAE0E5-000C-75B7-9F56-8D0B60DDF455}"/>
              </a:ext>
            </a:extLst>
          </p:cNvPr>
          <p:cNvSpPr txBox="1"/>
          <p:nvPr/>
        </p:nvSpPr>
        <p:spPr>
          <a:xfrm>
            <a:off x="8580860" y="4299044"/>
            <a:ext cx="3047033" cy="1200329"/>
          </a:xfrm>
          <a:prstGeom prst="rect">
            <a:avLst/>
          </a:prstGeom>
          <a:noFill/>
        </p:spPr>
        <p:txBody>
          <a:bodyPr wrap="square" rtlCol="0">
            <a:spAutoFit/>
          </a:bodyPr>
          <a:lstStyle/>
          <a:p>
            <a:r>
              <a:rPr lang="fr-FR" sz="2400" b="1" dirty="0">
                <a:solidFill>
                  <a:schemeClr val="bg1"/>
                </a:solidFill>
              </a:rPr>
              <a:t>Un vieux char US sur une plage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63879540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rganisme, eau, Biologie marine, sous-marin&#10;&#10;Description générée automatiquement">
            <a:extLst>
              <a:ext uri="{FF2B5EF4-FFF2-40B4-BE49-F238E27FC236}">
                <a16:creationId xmlns:a16="http://schemas.microsoft.com/office/drawing/2014/main" id="{FA5B0CEA-444F-45E0-B61A-61152E00EE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06305" y="409575"/>
            <a:ext cx="9753600" cy="6038850"/>
          </a:xfrm>
          <a:prstGeom prst="rect">
            <a:avLst/>
          </a:prstGeom>
          <a:effectLst>
            <a:softEdge rad="635000"/>
          </a:effectLst>
        </p:spPr>
      </p:pic>
      <p:sp>
        <p:nvSpPr>
          <p:cNvPr id="4" name="ZoneTexte 3">
            <a:extLst>
              <a:ext uri="{FF2B5EF4-FFF2-40B4-BE49-F238E27FC236}">
                <a16:creationId xmlns:a16="http://schemas.microsoft.com/office/drawing/2014/main" id="{F502E6F7-D787-0636-CAB6-3F1AA5BA4ADB}"/>
              </a:ext>
            </a:extLst>
          </p:cNvPr>
          <p:cNvSpPr txBox="1"/>
          <p:nvPr/>
        </p:nvSpPr>
        <p:spPr>
          <a:xfrm>
            <a:off x="332095" y="3261815"/>
            <a:ext cx="2579427" cy="1200329"/>
          </a:xfrm>
          <a:prstGeom prst="rect">
            <a:avLst/>
          </a:prstGeom>
          <a:noFill/>
        </p:spPr>
        <p:txBody>
          <a:bodyPr wrap="square" rtlCol="0">
            <a:spAutoFit/>
          </a:bodyPr>
          <a:lstStyle/>
          <a:p>
            <a:r>
              <a:rPr lang="fr-FR" sz="2400" b="1" dirty="0">
                <a:solidFill>
                  <a:schemeClr val="bg1"/>
                </a:solidFill>
              </a:rPr>
              <a:t>Les Coraux De L’Archipel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402956928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plein air, fenêtre, Biens immobiliers&#10;&#10;Description générée automatiquement">
            <a:extLst>
              <a:ext uri="{FF2B5EF4-FFF2-40B4-BE49-F238E27FC236}">
                <a16:creationId xmlns:a16="http://schemas.microsoft.com/office/drawing/2014/main" id="{3E242C1E-BECD-4429-95C6-B34AEA14EE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6258" y="189000"/>
            <a:ext cx="8640000" cy="6480000"/>
          </a:xfrm>
          <a:prstGeom prst="rect">
            <a:avLst/>
          </a:prstGeom>
          <a:effectLst>
            <a:softEdge rad="317500"/>
          </a:effectLst>
        </p:spPr>
      </p:pic>
      <p:sp>
        <p:nvSpPr>
          <p:cNvPr id="6" name="ZoneTexte 5">
            <a:extLst>
              <a:ext uri="{FF2B5EF4-FFF2-40B4-BE49-F238E27FC236}">
                <a16:creationId xmlns:a16="http://schemas.microsoft.com/office/drawing/2014/main" id="{ECF2E6AA-3F2B-77E5-93D5-ABCDB917178F}"/>
              </a:ext>
            </a:extLst>
          </p:cNvPr>
          <p:cNvSpPr txBox="1"/>
          <p:nvPr/>
        </p:nvSpPr>
        <p:spPr>
          <a:xfrm>
            <a:off x="9056258" y="4048609"/>
            <a:ext cx="3135742" cy="461665"/>
          </a:xfrm>
          <a:prstGeom prst="rect">
            <a:avLst/>
          </a:prstGeom>
          <a:noFill/>
        </p:spPr>
        <p:txBody>
          <a:bodyPr wrap="square" rtlCol="0">
            <a:spAutoFit/>
          </a:bodyPr>
          <a:lstStyle/>
          <a:p>
            <a:r>
              <a:rPr lang="fr-FR" sz="2400" b="1" dirty="0">
                <a:solidFill>
                  <a:schemeClr val="bg1"/>
                </a:solidFill>
              </a:rPr>
              <a:t>Entrée De La Mairie</a:t>
            </a:r>
          </a:p>
        </p:txBody>
      </p:sp>
    </p:spTree>
    <p:extLst>
      <p:ext uri="{BB962C8B-B14F-4D97-AF65-F5344CB8AC3E}">
        <p14:creationId xmlns:p14="http://schemas.microsoft.com/office/powerpoint/2010/main" val="191826108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fenêtre&#10;&#10;Description générée automatiquement">
            <a:extLst>
              <a:ext uri="{FF2B5EF4-FFF2-40B4-BE49-F238E27FC236}">
                <a16:creationId xmlns:a16="http://schemas.microsoft.com/office/drawing/2014/main" id="{DA6C1EF3-C99B-AD7A-7D6B-F685782942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09582"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2494C385-80F1-4DFE-C8B5-059CCD98158F}"/>
              </a:ext>
            </a:extLst>
          </p:cNvPr>
          <p:cNvSpPr txBox="1"/>
          <p:nvPr/>
        </p:nvSpPr>
        <p:spPr>
          <a:xfrm>
            <a:off x="0" y="3609074"/>
            <a:ext cx="3548418" cy="830997"/>
          </a:xfrm>
          <a:prstGeom prst="rect">
            <a:avLst/>
          </a:prstGeom>
          <a:noFill/>
        </p:spPr>
        <p:txBody>
          <a:bodyPr wrap="square" rtlCol="0">
            <a:spAutoFit/>
          </a:bodyPr>
          <a:lstStyle/>
          <a:p>
            <a:r>
              <a:rPr lang="fr-FR" sz="2400" b="1" dirty="0">
                <a:solidFill>
                  <a:schemeClr val="bg1"/>
                </a:solidFill>
              </a:rPr>
              <a:t>Eglise  De La Place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201551123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plein air, île, plage&#10;&#10;Description générée automatiquement">
            <a:extLst>
              <a:ext uri="{FF2B5EF4-FFF2-40B4-BE49-F238E27FC236}">
                <a16:creationId xmlns:a16="http://schemas.microsoft.com/office/drawing/2014/main" id="{A2E84222-C158-0C61-3B15-6C40A4F7FB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3705"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0275A6D9-7DDA-D33E-5EB8-DCD20C0027AC}"/>
              </a:ext>
            </a:extLst>
          </p:cNvPr>
          <p:cNvSpPr txBox="1"/>
          <p:nvPr/>
        </p:nvSpPr>
        <p:spPr>
          <a:xfrm>
            <a:off x="8993705" y="3622722"/>
            <a:ext cx="3198295" cy="830997"/>
          </a:xfrm>
          <a:prstGeom prst="rect">
            <a:avLst/>
          </a:prstGeom>
          <a:noFill/>
        </p:spPr>
        <p:txBody>
          <a:bodyPr wrap="square" rtlCol="0">
            <a:spAutoFit/>
          </a:bodyPr>
          <a:lstStyle/>
          <a:p>
            <a:r>
              <a:rPr lang="fr-FR" sz="2400" b="1" dirty="0">
                <a:solidFill>
                  <a:schemeClr val="bg1"/>
                </a:solidFill>
              </a:rPr>
              <a:t>Ensenada  Honda Vue Aérienne</a:t>
            </a:r>
          </a:p>
        </p:txBody>
      </p:sp>
    </p:spTree>
    <p:extLst>
      <p:ext uri="{BB962C8B-B14F-4D97-AF65-F5344CB8AC3E}">
        <p14:creationId xmlns:p14="http://schemas.microsoft.com/office/powerpoint/2010/main" val="46442743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7" name="Image 6" descr="Une image contenant nature, plein air, Reliefs côtiers et océaniques, ciel&#10;&#10;Description générée automatiquement">
            <a:extLst>
              <a:ext uri="{FF2B5EF4-FFF2-40B4-BE49-F238E27FC236}">
                <a16:creationId xmlns:a16="http://schemas.microsoft.com/office/drawing/2014/main" id="{49B261F9-F0D0-71E6-41E0-BC14CD95BF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9189" y="189000"/>
            <a:ext cx="9756092" cy="6480000"/>
          </a:xfrm>
          <a:prstGeom prst="rect">
            <a:avLst/>
          </a:prstGeom>
          <a:effectLst>
            <a:softEdge rad="635000"/>
          </a:effectLst>
        </p:spPr>
      </p:pic>
      <p:sp>
        <p:nvSpPr>
          <p:cNvPr id="8" name="ZoneTexte 7">
            <a:extLst>
              <a:ext uri="{FF2B5EF4-FFF2-40B4-BE49-F238E27FC236}">
                <a16:creationId xmlns:a16="http://schemas.microsoft.com/office/drawing/2014/main" id="{1839BF10-E2C8-00FE-B817-B71BCC25D783}"/>
              </a:ext>
            </a:extLst>
          </p:cNvPr>
          <p:cNvSpPr txBox="1"/>
          <p:nvPr/>
        </p:nvSpPr>
        <p:spPr>
          <a:xfrm>
            <a:off x="764275" y="4348860"/>
            <a:ext cx="2470245" cy="830997"/>
          </a:xfrm>
          <a:prstGeom prst="rect">
            <a:avLst/>
          </a:prstGeom>
          <a:noFill/>
        </p:spPr>
        <p:txBody>
          <a:bodyPr wrap="square" rtlCol="0">
            <a:spAutoFit/>
          </a:bodyPr>
          <a:lstStyle/>
          <a:p>
            <a:r>
              <a:rPr lang="fr-FR" sz="2400" b="1" dirty="0">
                <a:solidFill>
                  <a:schemeClr val="bg1"/>
                </a:solidFill>
              </a:rPr>
              <a:t>Plage De Flamenco</a:t>
            </a:r>
          </a:p>
        </p:txBody>
      </p:sp>
    </p:spTree>
    <p:extLst>
      <p:ext uri="{BB962C8B-B14F-4D97-AF65-F5344CB8AC3E}">
        <p14:creationId xmlns:p14="http://schemas.microsoft.com/office/powerpoint/2010/main" val="54412541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016AA2F3-316C-2F9C-1F53-B48CBF7B38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928"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96AC39C8-3EE7-D868-74DE-39EBB60598FF}"/>
              </a:ext>
            </a:extLst>
          </p:cNvPr>
          <p:cNvSpPr txBox="1"/>
          <p:nvPr/>
        </p:nvSpPr>
        <p:spPr>
          <a:xfrm>
            <a:off x="8475260" y="3616657"/>
            <a:ext cx="3357349" cy="461665"/>
          </a:xfrm>
          <a:prstGeom prst="rect">
            <a:avLst/>
          </a:prstGeom>
          <a:noFill/>
        </p:spPr>
        <p:txBody>
          <a:bodyPr wrap="square" rtlCol="0">
            <a:spAutoFit/>
          </a:bodyPr>
          <a:lstStyle/>
          <a:p>
            <a:r>
              <a:rPr lang="fr-FR" sz="2400" b="1" dirty="0">
                <a:solidFill>
                  <a:schemeClr val="bg1"/>
                </a:solidFill>
              </a:rPr>
              <a:t>Plage De Flamenco 2</a:t>
            </a:r>
          </a:p>
        </p:txBody>
      </p:sp>
    </p:spTree>
    <p:extLst>
      <p:ext uri="{BB962C8B-B14F-4D97-AF65-F5344CB8AC3E}">
        <p14:creationId xmlns:p14="http://schemas.microsoft.com/office/powerpoint/2010/main" val="342526071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lipart, dessin humoristique, illustration&#10;&#10;Description générée automatiquement">
            <a:extLst>
              <a:ext uri="{FF2B5EF4-FFF2-40B4-BE49-F238E27FC236}">
                <a16:creationId xmlns:a16="http://schemas.microsoft.com/office/drawing/2014/main" id="{71423484-44C3-CF5F-6812-8B7025FA33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0303" y="0"/>
            <a:ext cx="4471394" cy="6858000"/>
          </a:xfrm>
          <a:prstGeom prst="rect">
            <a:avLst/>
          </a:prstGeom>
        </p:spPr>
      </p:pic>
      <p:sp>
        <p:nvSpPr>
          <p:cNvPr id="6" name="ZoneTexte 5">
            <a:extLst>
              <a:ext uri="{FF2B5EF4-FFF2-40B4-BE49-F238E27FC236}">
                <a16:creationId xmlns:a16="http://schemas.microsoft.com/office/drawing/2014/main" id="{01AE9577-F542-B9A6-6ACD-CE009898EAC7}"/>
              </a:ext>
            </a:extLst>
          </p:cNvPr>
          <p:cNvSpPr txBox="1"/>
          <p:nvPr/>
        </p:nvSpPr>
        <p:spPr>
          <a:xfrm>
            <a:off x="1009934" y="4162567"/>
            <a:ext cx="3507475" cy="830997"/>
          </a:xfrm>
          <a:prstGeom prst="rect">
            <a:avLst/>
          </a:prstGeom>
          <a:noFill/>
        </p:spPr>
        <p:txBody>
          <a:bodyPr wrap="square" rtlCol="0">
            <a:spAutoFit/>
          </a:bodyPr>
          <a:lstStyle/>
          <a:p>
            <a:r>
              <a:rPr lang="fr-FR" sz="2400" b="1" dirty="0">
                <a:solidFill>
                  <a:schemeClr val="bg1"/>
                </a:solidFill>
              </a:rPr>
              <a:t>Blason Et Armes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420498548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C169204-1891-9BE0-2C96-B4A9953A03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3704"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A026E439-A2D4-A3C4-E4FC-7CE9F3AE67E8}"/>
              </a:ext>
            </a:extLst>
          </p:cNvPr>
          <p:cNvSpPr txBox="1"/>
          <p:nvPr/>
        </p:nvSpPr>
        <p:spPr>
          <a:xfrm>
            <a:off x="9116704" y="3889613"/>
            <a:ext cx="2721592" cy="1200329"/>
          </a:xfrm>
          <a:prstGeom prst="rect">
            <a:avLst/>
          </a:prstGeom>
          <a:noFill/>
        </p:spPr>
        <p:txBody>
          <a:bodyPr wrap="square" rtlCol="0">
            <a:spAutoFit/>
          </a:bodyPr>
          <a:lstStyle/>
          <a:p>
            <a:r>
              <a:rPr lang="fr-FR" sz="2400" b="1" dirty="0">
                <a:solidFill>
                  <a:schemeClr val="bg1"/>
                </a:solidFill>
              </a:rPr>
              <a:t>Entrée De L’Archipel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379651111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sous-marin, Organisme, barrière de corail&#10;&#10;Description générée automatiquement">
            <a:extLst>
              <a:ext uri="{FF2B5EF4-FFF2-40B4-BE49-F238E27FC236}">
                <a16:creationId xmlns:a16="http://schemas.microsoft.com/office/drawing/2014/main" id="{02B0C3B2-37F8-39F4-B817-5452D587D4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3466" y="231400"/>
            <a:ext cx="10044000" cy="6395200"/>
          </a:xfrm>
          <a:prstGeom prst="rect">
            <a:avLst/>
          </a:prstGeom>
          <a:effectLst>
            <a:softEdge rad="635000"/>
          </a:effectLst>
        </p:spPr>
      </p:pic>
      <p:sp>
        <p:nvSpPr>
          <p:cNvPr id="4" name="ZoneTexte 3">
            <a:extLst>
              <a:ext uri="{FF2B5EF4-FFF2-40B4-BE49-F238E27FC236}">
                <a16:creationId xmlns:a16="http://schemas.microsoft.com/office/drawing/2014/main" id="{EFF18FAA-ADFB-491F-C30E-5BB25527B8A8}"/>
              </a:ext>
            </a:extLst>
          </p:cNvPr>
          <p:cNvSpPr txBox="1"/>
          <p:nvPr/>
        </p:nvSpPr>
        <p:spPr>
          <a:xfrm>
            <a:off x="154534" y="3821373"/>
            <a:ext cx="2347415" cy="1200329"/>
          </a:xfrm>
          <a:prstGeom prst="rect">
            <a:avLst/>
          </a:prstGeom>
          <a:noFill/>
        </p:spPr>
        <p:txBody>
          <a:bodyPr wrap="square" rtlCol="0">
            <a:spAutoFit/>
          </a:bodyPr>
          <a:lstStyle/>
          <a:p>
            <a:r>
              <a:rPr lang="fr-FR" sz="2400" b="1" dirty="0">
                <a:solidFill>
                  <a:schemeClr val="bg1"/>
                </a:solidFill>
              </a:rPr>
              <a:t>Les Coraux De L’Archipel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76051103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nuage, maison&#10;&#10;Description générée automatiquement">
            <a:extLst>
              <a:ext uri="{FF2B5EF4-FFF2-40B4-BE49-F238E27FC236}">
                <a16:creationId xmlns:a16="http://schemas.microsoft.com/office/drawing/2014/main" id="{DAA45D48-5E81-982D-DFE7-9E2BFFC7A6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0721"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31C538A1-8E2C-9EDD-D43C-B01847E7D610}"/>
              </a:ext>
            </a:extLst>
          </p:cNvPr>
          <p:cNvSpPr txBox="1"/>
          <p:nvPr/>
        </p:nvSpPr>
        <p:spPr>
          <a:xfrm>
            <a:off x="8960721" y="3132161"/>
            <a:ext cx="2910558" cy="1569660"/>
          </a:xfrm>
          <a:prstGeom prst="rect">
            <a:avLst/>
          </a:prstGeom>
          <a:noFill/>
        </p:spPr>
        <p:txBody>
          <a:bodyPr wrap="square" rtlCol="0">
            <a:spAutoFit/>
          </a:bodyPr>
          <a:lstStyle/>
          <a:p>
            <a:r>
              <a:rPr lang="fr-FR" sz="2400" b="1" dirty="0"/>
              <a:t>Musée Ancienne armurerie Us </a:t>
            </a:r>
            <a:r>
              <a:rPr lang="fr-FR" sz="2400" b="1" dirty="0" err="1"/>
              <a:t>navy</a:t>
            </a:r>
            <a:r>
              <a:rPr lang="fr-FR" sz="2400" b="1" dirty="0"/>
              <a:t> datée de 1905  musée Historique</a:t>
            </a:r>
          </a:p>
        </p:txBody>
      </p:sp>
    </p:spTree>
    <p:extLst>
      <p:ext uri="{BB962C8B-B14F-4D97-AF65-F5344CB8AC3E}">
        <p14:creationId xmlns:p14="http://schemas.microsoft.com/office/powerpoint/2010/main" val="191784688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8948B708-2A11-E08D-2033-EF5FF05C55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48335"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0ABB6849-83C3-F7CC-30A5-216AA19AEE9A}"/>
              </a:ext>
            </a:extLst>
          </p:cNvPr>
          <p:cNvSpPr txBox="1"/>
          <p:nvPr/>
        </p:nvSpPr>
        <p:spPr>
          <a:xfrm>
            <a:off x="1050877" y="4091969"/>
            <a:ext cx="2729553" cy="461665"/>
          </a:xfrm>
          <a:prstGeom prst="rect">
            <a:avLst/>
          </a:prstGeom>
          <a:noFill/>
        </p:spPr>
        <p:txBody>
          <a:bodyPr wrap="square" rtlCol="0">
            <a:spAutoFit/>
          </a:bodyPr>
          <a:lstStyle/>
          <a:p>
            <a:r>
              <a:rPr lang="fr-FR" sz="2400" b="1" dirty="0">
                <a:solidFill>
                  <a:schemeClr val="bg1"/>
                </a:solidFill>
              </a:rPr>
              <a:t>Plage à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284771294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Reliefs côtiers et océaniques, ciel&#10;&#10;Description générée automatiquement">
            <a:extLst>
              <a:ext uri="{FF2B5EF4-FFF2-40B4-BE49-F238E27FC236}">
                <a16:creationId xmlns:a16="http://schemas.microsoft.com/office/drawing/2014/main" id="{9E502523-277A-8722-D8AA-E97E13312B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625" y="165125"/>
            <a:ext cx="9756109" cy="6480000"/>
          </a:xfrm>
          <a:prstGeom prst="rect">
            <a:avLst/>
          </a:prstGeom>
          <a:effectLst>
            <a:softEdge rad="635000"/>
          </a:effectLst>
        </p:spPr>
      </p:pic>
      <p:sp>
        <p:nvSpPr>
          <p:cNvPr id="4" name="ZoneTexte 3">
            <a:extLst>
              <a:ext uri="{FF2B5EF4-FFF2-40B4-BE49-F238E27FC236}">
                <a16:creationId xmlns:a16="http://schemas.microsoft.com/office/drawing/2014/main" id="{E893D7A7-4F20-72C2-27A9-7EC528CBB701}"/>
              </a:ext>
            </a:extLst>
          </p:cNvPr>
          <p:cNvSpPr txBox="1"/>
          <p:nvPr/>
        </p:nvSpPr>
        <p:spPr>
          <a:xfrm>
            <a:off x="9976370" y="4299045"/>
            <a:ext cx="1883535" cy="1200329"/>
          </a:xfrm>
          <a:prstGeom prst="rect">
            <a:avLst/>
          </a:prstGeom>
          <a:noFill/>
        </p:spPr>
        <p:txBody>
          <a:bodyPr wrap="square" rtlCol="0">
            <a:spAutoFit/>
          </a:bodyPr>
          <a:lstStyle/>
          <a:p>
            <a:r>
              <a:rPr lang="fr-FR" sz="2400" b="1" dirty="0">
                <a:solidFill>
                  <a:schemeClr val="bg1"/>
                </a:solidFill>
              </a:rPr>
              <a:t>Plage Flamenco à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171786252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7" name="Image 6" descr="Une image contenant nature, plein air, paysage, nuage&#10;&#10;Description générée automatiquement">
            <a:extLst>
              <a:ext uri="{FF2B5EF4-FFF2-40B4-BE49-F238E27FC236}">
                <a16:creationId xmlns:a16="http://schemas.microsoft.com/office/drawing/2014/main" id="{DD2B1129-2E1B-D4D2-8C4C-A30293146C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28000" y="261000"/>
            <a:ext cx="6336000" cy="6336000"/>
          </a:xfrm>
          <a:prstGeom prst="rect">
            <a:avLst/>
          </a:prstGeom>
          <a:effectLst>
            <a:softEdge rad="317500"/>
          </a:effectLst>
        </p:spPr>
      </p:pic>
      <p:sp>
        <p:nvSpPr>
          <p:cNvPr id="8" name="ZoneTexte 7">
            <a:extLst>
              <a:ext uri="{FF2B5EF4-FFF2-40B4-BE49-F238E27FC236}">
                <a16:creationId xmlns:a16="http://schemas.microsoft.com/office/drawing/2014/main" id="{62BD123F-74D1-3563-C2C7-55DF9ADFAEAC}"/>
              </a:ext>
            </a:extLst>
          </p:cNvPr>
          <p:cNvSpPr txBox="1"/>
          <p:nvPr/>
        </p:nvSpPr>
        <p:spPr>
          <a:xfrm>
            <a:off x="777922" y="3961263"/>
            <a:ext cx="3029803" cy="1200329"/>
          </a:xfrm>
          <a:prstGeom prst="rect">
            <a:avLst/>
          </a:prstGeom>
          <a:noFill/>
        </p:spPr>
        <p:txBody>
          <a:bodyPr wrap="square" rtlCol="0">
            <a:spAutoFit/>
          </a:bodyPr>
          <a:lstStyle/>
          <a:p>
            <a:r>
              <a:rPr lang="fr-FR" sz="2400" b="1" dirty="0" err="1">
                <a:solidFill>
                  <a:schemeClr val="bg1"/>
                </a:solidFill>
              </a:rPr>
              <a:t>Culebra</a:t>
            </a:r>
            <a:r>
              <a:rPr lang="fr-FR" sz="2400" b="1" dirty="0">
                <a:solidFill>
                  <a:schemeClr val="bg1"/>
                </a:solidFill>
              </a:rPr>
              <a:t> Côte  Rochers et mer Turquoise </a:t>
            </a:r>
          </a:p>
        </p:txBody>
      </p:sp>
    </p:spTree>
    <p:extLst>
      <p:ext uri="{BB962C8B-B14F-4D97-AF65-F5344CB8AC3E}">
        <p14:creationId xmlns:p14="http://schemas.microsoft.com/office/powerpoint/2010/main" val="204470779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nuage&#10;&#10;Description générée automatiquement">
            <a:extLst>
              <a:ext uri="{FF2B5EF4-FFF2-40B4-BE49-F238E27FC236}">
                <a16:creationId xmlns:a16="http://schemas.microsoft.com/office/drawing/2014/main" id="{7978E99B-9EB9-DCF1-D799-2E3A6E33FB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1666" y="189000"/>
            <a:ext cx="9781132" cy="6480000"/>
          </a:xfrm>
          <a:prstGeom prst="rect">
            <a:avLst/>
          </a:prstGeom>
          <a:effectLst>
            <a:softEdge rad="635000"/>
          </a:effectLst>
        </p:spPr>
      </p:pic>
      <p:sp>
        <p:nvSpPr>
          <p:cNvPr id="4" name="ZoneTexte 3">
            <a:extLst>
              <a:ext uri="{FF2B5EF4-FFF2-40B4-BE49-F238E27FC236}">
                <a16:creationId xmlns:a16="http://schemas.microsoft.com/office/drawing/2014/main" id="{BBB8AE57-9704-EE6B-6248-806D2CC16B89}"/>
              </a:ext>
            </a:extLst>
          </p:cNvPr>
          <p:cNvSpPr txBox="1"/>
          <p:nvPr/>
        </p:nvSpPr>
        <p:spPr>
          <a:xfrm>
            <a:off x="9894627" y="4026090"/>
            <a:ext cx="2447499" cy="1200329"/>
          </a:xfrm>
          <a:prstGeom prst="rect">
            <a:avLst/>
          </a:prstGeom>
          <a:noFill/>
        </p:spPr>
        <p:txBody>
          <a:bodyPr wrap="square" rtlCol="0">
            <a:spAutoFit/>
          </a:bodyPr>
          <a:lstStyle/>
          <a:p>
            <a:r>
              <a:rPr lang="fr-FR" sz="2400" b="1" dirty="0" err="1">
                <a:solidFill>
                  <a:schemeClr val="bg1"/>
                </a:solidFill>
              </a:rPr>
              <a:t>Culebra</a:t>
            </a:r>
            <a:r>
              <a:rPr lang="fr-FR" sz="2400" b="1" dirty="0">
                <a:solidFill>
                  <a:schemeClr val="bg1"/>
                </a:solidFill>
              </a:rPr>
              <a:t> ,Coucher de Soleil</a:t>
            </a:r>
          </a:p>
        </p:txBody>
      </p:sp>
    </p:spTree>
    <p:extLst>
      <p:ext uri="{BB962C8B-B14F-4D97-AF65-F5344CB8AC3E}">
        <p14:creationId xmlns:p14="http://schemas.microsoft.com/office/powerpoint/2010/main" val="232113316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Reliefs côtiers et océaniques, île&#10;&#10;Description générée automatiquement">
            <a:extLst>
              <a:ext uri="{FF2B5EF4-FFF2-40B4-BE49-F238E27FC236}">
                <a16:creationId xmlns:a16="http://schemas.microsoft.com/office/drawing/2014/main" id="{0D930E5F-C95A-1565-2D00-07E8C6CCD8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0227" y="189000"/>
            <a:ext cx="9606127" cy="6480000"/>
          </a:xfrm>
          <a:prstGeom prst="rect">
            <a:avLst/>
          </a:prstGeom>
          <a:effectLst>
            <a:softEdge rad="635000"/>
          </a:effectLst>
        </p:spPr>
      </p:pic>
      <p:sp>
        <p:nvSpPr>
          <p:cNvPr id="5" name="ZoneTexte 4">
            <a:extLst>
              <a:ext uri="{FF2B5EF4-FFF2-40B4-BE49-F238E27FC236}">
                <a16:creationId xmlns:a16="http://schemas.microsoft.com/office/drawing/2014/main" id="{F57E305D-921C-939B-E4D6-3C1FC407D2AF}"/>
              </a:ext>
            </a:extLst>
          </p:cNvPr>
          <p:cNvSpPr txBox="1"/>
          <p:nvPr/>
        </p:nvSpPr>
        <p:spPr>
          <a:xfrm>
            <a:off x="395785" y="4005250"/>
            <a:ext cx="2415653" cy="830997"/>
          </a:xfrm>
          <a:prstGeom prst="rect">
            <a:avLst/>
          </a:prstGeom>
          <a:noFill/>
        </p:spPr>
        <p:txBody>
          <a:bodyPr wrap="square" rtlCol="0">
            <a:spAutoFit/>
          </a:bodyPr>
          <a:lstStyle/>
          <a:p>
            <a:r>
              <a:rPr lang="fr-FR" sz="2400" b="1" dirty="0" err="1">
                <a:solidFill>
                  <a:schemeClr val="bg1"/>
                </a:solidFill>
              </a:rPr>
              <a:t>Culebra</a:t>
            </a:r>
            <a:r>
              <a:rPr lang="fr-FR" sz="2400" b="1" dirty="0">
                <a:solidFill>
                  <a:schemeClr val="bg1"/>
                </a:solidFill>
              </a:rPr>
              <a:t> Vue Aérienne  Port</a:t>
            </a:r>
          </a:p>
        </p:txBody>
      </p:sp>
    </p:spTree>
    <p:extLst>
      <p:ext uri="{BB962C8B-B14F-4D97-AF65-F5344CB8AC3E}">
        <p14:creationId xmlns:p14="http://schemas.microsoft.com/office/powerpoint/2010/main" val="162784620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ature, texte, plein air&#10;&#10;Description générée automatiquement">
            <a:extLst>
              <a:ext uri="{FF2B5EF4-FFF2-40B4-BE49-F238E27FC236}">
                <a16:creationId xmlns:a16="http://schemas.microsoft.com/office/drawing/2014/main" id="{563B6BE1-706A-99F3-B789-1CC722169D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760963"/>
            <a:ext cx="10728000" cy="5336073"/>
          </a:xfrm>
          <a:prstGeom prst="rect">
            <a:avLst/>
          </a:prstGeom>
          <a:effectLst>
            <a:softEdge rad="317500"/>
          </a:effectLst>
        </p:spPr>
      </p:pic>
      <p:sp>
        <p:nvSpPr>
          <p:cNvPr id="4" name="ZoneTexte 3">
            <a:extLst>
              <a:ext uri="{FF2B5EF4-FFF2-40B4-BE49-F238E27FC236}">
                <a16:creationId xmlns:a16="http://schemas.microsoft.com/office/drawing/2014/main" id="{50E23A29-AF92-AB4E-BA31-8F91D2BB1744}"/>
              </a:ext>
            </a:extLst>
          </p:cNvPr>
          <p:cNvSpPr txBox="1"/>
          <p:nvPr/>
        </p:nvSpPr>
        <p:spPr>
          <a:xfrm>
            <a:off x="3521122" y="6097035"/>
            <a:ext cx="7670042" cy="461665"/>
          </a:xfrm>
          <a:prstGeom prst="rect">
            <a:avLst/>
          </a:prstGeom>
          <a:noFill/>
        </p:spPr>
        <p:txBody>
          <a:bodyPr wrap="square" rtlCol="0">
            <a:spAutoFit/>
          </a:bodyPr>
          <a:lstStyle/>
          <a:p>
            <a:r>
              <a:rPr lang="fr-FR" sz="2400" b="1" dirty="0">
                <a:solidFill>
                  <a:schemeClr val="bg1"/>
                </a:solidFill>
              </a:rPr>
              <a:t>Flamenco Beach  </a:t>
            </a:r>
            <a:r>
              <a:rPr lang="fr-FR" sz="2400" b="1" dirty="0" err="1">
                <a:solidFill>
                  <a:schemeClr val="bg1"/>
                </a:solidFill>
              </a:rPr>
              <a:t>Culebra</a:t>
            </a:r>
            <a:r>
              <a:rPr lang="fr-FR" sz="2400" b="1" dirty="0">
                <a:solidFill>
                  <a:schemeClr val="bg1"/>
                </a:solidFill>
              </a:rPr>
              <a:t> Puerto – Rico </a:t>
            </a:r>
          </a:p>
        </p:txBody>
      </p:sp>
    </p:spTree>
    <p:extLst>
      <p:ext uri="{BB962C8B-B14F-4D97-AF65-F5344CB8AC3E}">
        <p14:creationId xmlns:p14="http://schemas.microsoft.com/office/powerpoint/2010/main" val="1367985804"/>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Tropiques, nature&#10;&#10;Description générée automatiquement">
            <a:extLst>
              <a:ext uri="{FF2B5EF4-FFF2-40B4-BE49-F238E27FC236}">
                <a16:creationId xmlns:a16="http://schemas.microsoft.com/office/drawing/2014/main" id="{0DACCF97-528B-F623-0280-8A46E5ED42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112" y="189000"/>
            <a:ext cx="9720000" cy="6480000"/>
          </a:xfrm>
          <a:prstGeom prst="rect">
            <a:avLst/>
          </a:prstGeom>
          <a:effectLst>
            <a:softEdge rad="635000"/>
          </a:effectLst>
        </p:spPr>
      </p:pic>
      <p:sp>
        <p:nvSpPr>
          <p:cNvPr id="4" name="ZoneTexte 3">
            <a:extLst>
              <a:ext uri="{FF2B5EF4-FFF2-40B4-BE49-F238E27FC236}">
                <a16:creationId xmlns:a16="http://schemas.microsoft.com/office/drawing/2014/main" id="{4B4FC01A-C5AA-39C9-7ACF-C164B4951557}"/>
              </a:ext>
            </a:extLst>
          </p:cNvPr>
          <p:cNvSpPr txBox="1"/>
          <p:nvPr/>
        </p:nvSpPr>
        <p:spPr>
          <a:xfrm>
            <a:off x="9689910" y="3930555"/>
            <a:ext cx="2502090" cy="830997"/>
          </a:xfrm>
          <a:prstGeom prst="rect">
            <a:avLst/>
          </a:prstGeom>
          <a:noFill/>
        </p:spPr>
        <p:txBody>
          <a:bodyPr wrap="square" rtlCol="0">
            <a:spAutoFit/>
          </a:bodyPr>
          <a:lstStyle/>
          <a:p>
            <a:r>
              <a:rPr lang="fr-FR" sz="2400" b="1" dirty="0"/>
              <a:t>Plage Flamenco Palmiers ,Sable</a:t>
            </a:r>
          </a:p>
        </p:txBody>
      </p:sp>
    </p:spTree>
    <p:extLst>
      <p:ext uri="{BB962C8B-B14F-4D97-AF65-F5344CB8AC3E}">
        <p14:creationId xmlns:p14="http://schemas.microsoft.com/office/powerpoint/2010/main" val="292363774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lage&#10;&#10;Description générée automatiquement">
            <a:extLst>
              <a:ext uri="{FF2B5EF4-FFF2-40B4-BE49-F238E27FC236}">
                <a16:creationId xmlns:a16="http://schemas.microsoft.com/office/drawing/2014/main" id="{2099DBE4-05ED-DEB7-6A35-7302872B1F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4982" y="189000"/>
            <a:ext cx="6480000" cy="6480000"/>
          </a:xfrm>
          <a:prstGeom prst="rect">
            <a:avLst/>
          </a:prstGeom>
          <a:effectLst>
            <a:softEdge rad="635000"/>
          </a:effectLst>
        </p:spPr>
      </p:pic>
      <p:sp>
        <p:nvSpPr>
          <p:cNvPr id="4" name="ZoneTexte 3">
            <a:extLst>
              <a:ext uri="{FF2B5EF4-FFF2-40B4-BE49-F238E27FC236}">
                <a16:creationId xmlns:a16="http://schemas.microsoft.com/office/drawing/2014/main" id="{0CB0B9F0-CBB7-9D26-14C0-686AE2047885}"/>
              </a:ext>
            </a:extLst>
          </p:cNvPr>
          <p:cNvSpPr txBox="1"/>
          <p:nvPr/>
        </p:nvSpPr>
        <p:spPr>
          <a:xfrm>
            <a:off x="1514901" y="3985147"/>
            <a:ext cx="3090081" cy="830997"/>
          </a:xfrm>
          <a:prstGeom prst="rect">
            <a:avLst/>
          </a:prstGeom>
          <a:noFill/>
        </p:spPr>
        <p:txBody>
          <a:bodyPr wrap="square" rtlCol="0">
            <a:spAutoFit/>
          </a:bodyPr>
          <a:lstStyle/>
          <a:p>
            <a:r>
              <a:rPr lang="fr-FR" sz="2400" b="1" dirty="0">
                <a:solidFill>
                  <a:schemeClr val="bg1"/>
                </a:solidFill>
              </a:rPr>
              <a:t>Plage  Touristique à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444821217"/>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texte&#10;&#10;Description générée automatiquement">
            <a:extLst>
              <a:ext uri="{FF2B5EF4-FFF2-40B4-BE49-F238E27FC236}">
                <a16:creationId xmlns:a16="http://schemas.microsoft.com/office/drawing/2014/main" id="{B8F50158-8539-04DF-46AA-4172805AD8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477"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47B02398-D41D-4ED7-6D1C-B6F99C84F3A1}"/>
              </a:ext>
            </a:extLst>
          </p:cNvPr>
          <p:cNvSpPr txBox="1"/>
          <p:nvPr/>
        </p:nvSpPr>
        <p:spPr>
          <a:xfrm>
            <a:off x="8657230" y="4456415"/>
            <a:ext cx="3398293" cy="830997"/>
          </a:xfrm>
          <a:prstGeom prst="rect">
            <a:avLst/>
          </a:prstGeom>
          <a:noFill/>
        </p:spPr>
        <p:txBody>
          <a:bodyPr wrap="square" rtlCol="0">
            <a:spAutoFit/>
          </a:bodyPr>
          <a:lstStyle/>
          <a:p>
            <a:r>
              <a:rPr lang="fr-FR" sz="2400" b="1" dirty="0">
                <a:solidFill>
                  <a:schemeClr val="bg1"/>
                </a:solidFill>
              </a:rPr>
              <a:t>Ville endormie de l'île de </a:t>
            </a:r>
            <a:r>
              <a:rPr lang="fr-FR" sz="2400" b="1" dirty="0" err="1">
                <a:solidFill>
                  <a:schemeClr val="bg1"/>
                </a:solidFill>
              </a:rPr>
              <a:t>Culebra</a:t>
            </a:r>
            <a:endParaRPr lang="fr-FR" sz="2400" b="1" dirty="0">
              <a:solidFill>
                <a:schemeClr val="bg1"/>
              </a:solidFill>
            </a:endParaRPr>
          </a:p>
        </p:txBody>
      </p:sp>
    </p:spTree>
    <p:extLst>
      <p:ext uri="{BB962C8B-B14F-4D97-AF65-F5344CB8AC3E}">
        <p14:creationId xmlns:p14="http://schemas.microsoft.com/office/powerpoint/2010/main" val="2153092018"/>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herbe, plante, bâtiment&#10;&#10;Description générée automatiquement">
            <a:extLst>
              <a:ext uri="{FF2B5EF4-FFF2-40B4-BE49-F238E27FC236}">
                <a16:creationId xmlns:a16="http://schemas.microsoft.com/office/drawing/2014/main" id="{B9A19569-B666-08B8-7508-EF6C9A8DF5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7266" y="189000"/>
            <a:ext cx="8640000" cy="6480000"/>
          </a:xfrm>
          <a:prstGeom prst="rect">
            <a:avLst/>
          </a:prstGeom>
          <a:effectLst>
            <a:softEdge rad="635000"/>
          </a:effectLst>
        </p:spPr>
      </p:pic>
      <p:sp>
        <p:nvSpPr>
          <p:cNvPr id="6" name="ZoneTexte 5">
            <a:extLst>
              <a:ext uri="{FF2B5EF4-FFF2-40B4-BE49-F238E27FC236}">
                <a16:creationId xmlns:a16="http://schemas.microsoft.com/office/drawing/2014/main" id="{1B90F8C3-83FC-AD21-EEBC-F3CDAD8E4023}"/>
              </a:ext>
            </a:extLst>
          </p:cNvPr>
          <p:cNvSpPr txBox="1"/>
          <p:nvPr/>
        </p:nvSpPr>
        <p:spPr>
          <a:xfrm>
            <a:off x="859809" y="4259997"/>
            <a:ext cx="3275463" cy="830997"/>
          </a:xfrm>
          <a:prstGeom prst="rect">
            <a:avLst/>
          </a:prstGeom>
          <a:noFill/>
        </p:spPr>
        <p:txBody>
          <a:bodyPr wrap="square" rtlCol="0">
            <a:spAutoFit/>
          </a:bodyPr>
          <a:lstStyle/>
          <a:p>
            <a:r>
              <a:rPr lang="fr-FR" sz="2400" b="1" dirty="0">
                <a:solidFill>
                  <a:schemeClr val="bg1"/>
                </a:solidFill>
              </a:rPr>
              <a:t>Reconstruction du village Taino</a:t>
            </a:r>
          </a:p>
        </p:txBody>
      </p:sp>
    </p:spTree>
    <p:extLst>
      <p:ext uri="{BB962C8B-B14F-4D97-AF65-F5344CB8AC3E}">
        <p14:creationId xmlns:p14="http://schemas.microsoft.com/office/powerpoint/2010/main" val="38443256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maison, fenêtre&#10;&#10;Description générée automatiquement">
            <a:extLst>
              <a:ext uri="{FF2B5EF4-FFF2-40B4-BE49-F238E27FC236}">
                <a16:creationId xmlns:a16="http://schemas.microsoft.com/office/drawing/2014/main" id="{74830536-7556-DF36-D82E-09B0899D42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28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E4DAB168-C920-90E5-6A44-35E1F1E0D840}"/>
              </a:ext>
            </a:extLst>
          </p:cNvPr>
          <p:cNvSpPr txBox="1"/>
          <p:nvPr/>
        </p:nvSpPr>
        <p:spPr>
          <a:xfrm>
            <a:off x="8347881" y="3429000"/>
            <a:ext cx="3721290" cy="1569660"/>
          </a:xfrm>
          <a:prstGeom prst="rect">
            <a:avLst/>
          </a:prstGeom>
          <a:noFill/>
        </p:spPr>
        <p:txBody>
          <a:bodyPr wrap="square" rtlCol="0">
            <a:spAutoFit/>
          </a:bodyPr>
          <a:lstStyle/>
          <a:p>
            <a:r>
              <a:rPr lang="fr-FR" sz="2400" b="1" dirty="0"/>
              <a:t> </a:t>
            </a:r>
            <a:r>
              <a:rPr lang="fr-FR" sz="2400" b="1" dirty="0">
                <a:solidFill>
                  <a:schemeClr val="bg1"/>
                </a:solidFill>
              </a:rPr>
              <a:t>Hacienda </a:t>
            </a:r>
            <a:r>
              <a:rPr lang="fr-FR" sz="2400" b="1" dirty="0" err="1">
                <a:solidFill>
                  <a:schemeClr val="bg1"/>
                </a:solidFill>
              </a:rPr>
              <a:t>Buena</a:t>
            </a:r>
            <a:r>
              <a:rPr lang="fr-FR" sz="2400" b="1" dirty="0">
                <a:solidFill>
                  <a:schemeClr val="bg1"/>
                </a:solidFill>
              </a:rPr>
              <a:t> Vista — maison historique de la plantation de café </a:t>
            </a:r>
            <a:r>
              <a:rPr lang="fr-FR" sz="2400" b="1" dirty="0" err="1">
                <a:solidFill>
                  <a:schemeClr val="bg1"/>
                </a:solidFill>
              </a:rPr>
              <a:t>Buena</a:t>
            </a:r>
            <a:r>
              <a:rPr lang="fr-FR" sz="2400" b="1" dirty="0">
                <a:solidFill>
                  <a:schemeClr val="bg1"/>
                </a:solidFill>
              </a:rPr>
              <a:t> Vista, à Porto Rico .</a:t>
            </a:r>
          </a:p>
        </p:txBody>
      </p:sp>
    </p:spTree>
    <p:extLst>
      <p:ext uri="{BB962C8B-B14F-4D97-AF65-F5344CB8AC3E}">
        <p14:creationId xmlns:p14="http://schemas.microsoft.com/office/powerpoint/2010/main" val="557036306"/>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4D82B27A-41D6-828E-868F-70990AC57C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8334"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A96EFEAE-9555-A66E-DB44-D4E5301D0BDF}"/>
              </a:ext>
            </a:extLst>
          </p:cNvPr>
          <p:cNvSpPr txBox="1"/>
          <p:nvPr/>
        </p:nvSpPr>
        <p:spPr>
          <a:xfrm>
            <a:off x="-1" y="3643952"/>
            <a:ext cx="3739487" cy="1569660"/>
          </a:xfrm>
          <a:prstGeom prst="rect">
            <a:avLst/>
          </a:prstGeom>
          <a:noFill/>
        </p:spPr>
        <p:txBody>
          <a:bodyPr wrap="square" rtlCol="0">
            <a:spAutoFit/>
          </a:bodyPr>
          <a:lstStyle/>
          <a:p>
            <a:r>
              <a:rPr lang="fr-FR" sz="2400" b="1" dirty="0">
                <a:solidFill>
                  <a:schemeClr val="bg1"/>
                </a:solidFill>
              </a:rPr>
              <a:t>Bâtiments coloniaux historiques de la rue Ruiz Belvis — à Cabo Rojo , Porto Rico</a:t>
            </a:r>
          </a:p>
        </p:txBody>
      </p:sp>
    </p:spTree>
    <p:extLst>
      <p:ext uri="{BB962C8B-B14F-4D97-AF65-F5344CB8AC3E}">
        <p14:creationId xmlns:p14="http://schemas.microsoft.com/office/powerpoint/2010/main" val="216357316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immeuble gouvernemental&#10;&#10;Description générée automatiquement">
            <a:extLst>
              <a:ext uri="{FF2B5EF4-FFF2-40B4-BE49-F238E27FC236}">
                <a16:creationId xmlns:a16="http://schemas.microsoft.com/office/drawing/2014/main" id="{689FDC75-CB74-3441-8DE5-E0B44F5E2E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1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8D9EC2D6-5C52-8FAA-BEBF-18B3E013AE2F}"/>
              </a:ext>
            </a:extLst>
          </p:cNvPr>
          <p:cNvSpPr txBox="1"/>
          <p:nvPr/>
        </p:nvSpPr>
        <p:spPr>
          <a:xfrm>
            <a:off x="8639033" y="3698542"/>
            <a:ext cx="3202675" cy="830997"/>
          </a:xfrm>
          <a:prstGeom prst="rect">
            <a:avLst/>
          </a:prstGeom>
          <a:noFill/>
        </p:spPr>
        <p:txBody>
          <a:bodyPr wrap="square" rtlCol="0">
            <a:spAutoFit/>
          </a:bodyPr>
          <a:lstStyle/>
          <a:p>
            <a:r>
              <a:rPr lang="pt-BR" sz="2400" b="1">
                <a:solidFill>
                  <a:schemeClr val="bg1"/>
                </a:solidFill>
              </a:rPr>
              <a:t>Casa Alcaldia, Ponce, Porto Rico</a:t>
            </a:r>
            <a:endParaRPr lang="fr-FR" sz="2400" b="1" dirty="0">
              <a:solidFill>
                <a:schemeClr val="bg1"/>
              </a:solidFill>
            </a:endParaRPr>
          </a:p>
        </p:txBody>
      </p:sp>
    </p:spTree>
    <p:extLst>
      <p:ext uri="{BB962C8B-B14F-4D97-AF65-F5344CB8AC3E}">
        <p14:creationId xmlns:p14="http://schemas.microsoft.com/office/powerpoint/2010/main" val="422631857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aison, ciel&#10;&#10;Description générée automatiquement">
            <a:extLst>
              <a:ext uri="{FF2B5EF4-FFF2-40B4-BE49-F238E27FC236}">
                <a16:creationId xmlns:a16="http://schemas.microsoft.com/office/drawing/2014/main" id="{FEB8B739-0D30-A49F-8165-B6AEB3E6C0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6739" y="189000"/>
            <a:ext cx="10139845" cy="6480000"/>
          </a:xfrm>
          <a:prstGeom prst="rect">
            <a:avLst/>
          </a:prstGeom>
          <a:effectLst>
            <a:softEdge rad="635000"/>
          </a:effectLst>
        </p:spPr>
      </p:pic>
      <p:sp>
        <p:nvSpPr>
          <p:cNvPr id="4" name="ZoneTexte 3">
            <a:extLst>
              <a:ext uri="{FF2B5EF4-FFF2-40B4-BE49-F238E27FC236}">
                <a16:creationId xmlns:a16="http://schemas.microsoft.com/office/drawing/2014/main" id="{3AA5C506-5F09-6CE3-916E-7FF05FB91DAA}"/>
              </a:ext>
            </a:extLst>
          </p:cNvPr>
          <p:cNvSpPr txBox="1"/>
          <p:nvPr/>
        </p:nvSpPr>
        <p:spPr>
          <a:xfrm>
            <a:off x="175416" y="3616657"/>
            <a:ext cx="2033517" cy="830997"/>
          </a:xfrm>
          <a:prstGeom prst="rect">
            <a:avLst/>
          </a:prstGeom>
          <a:noFill/>
        </p:spPr>
        <p:txBody>
          <a:bodyPr wrap="square" rtlCol="0">
            <a:spAutoFit/>
          </a:bodyPr>
          <a:lstStyle/>
          <a:p>
            <a:r>
              <a:rPr lang="fr-FR" sz="2400" b="1">
                <a:solidFill>
                  <a:schemeClr val="bg1"/>
                </a:solidFill>
              </a:rPr>
              <a:t>: Vieux San Juan</a:t>
            </a:r>
            <a:endParaRPr lang="fr-FR" sz="2400" b="1" dirty="0">
              <a:solidFill>
                <a:schemeClr val="bg1"/>
              </a:solidFill>
            </a:endParaRPr>
          </a:p>
        </p:txBody>
      </p:sp>
    </p:spTree>
    <p:extLst>
      <p:ext uri="{BB962C8B-B14F-4D97-AF65-F5344CB8AC3E}">
        <p14:creationId xmlns:p14="http://schemas.microsoft.com/office/powerpoint/2010/main" val="1025642635"/>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8867439B-1E43-EF63-D91A-8E70C6A968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800" y="189000"/>
            <a:ext cx="9715256" cy="6480000"/>
          </a:xfrm>
          <a:prstGeom prst="rect">
            <a:avLst/>
          </a:prstGeom>
          <a:effectLst>
            <a:softEdge rad="635000"/>
          </a:effectLst>
        </p:spPr>
      </p:pic>
      <p:sp>
        <p:nvSpPr>
          <p:cNvPr id="4" name="ZoneTexte 3">
            <a:extLst>
              <a:ext uri="{FF2B5EF4-FFF2-40B4-BE49-F238E27FC236}">
                <a16:creationId xmlns:a16="http://schemas.microsoft.com/office/drawing/2014/main" id="{16163E99-A127-0F84-0B69-6449A03DFB65}"/>
              </a:ext>
            </a:extLst>
          </p:cNvPr>
          <p:cNvSpPr txBox="1"/>
          <p:nvPr/>
        </p:nvSpPr>
        <p:spPr>
          <a:xfrm>
            <a:off x="10020056" y="4230806"/>
            <a:ext cx="2044565" cy="830997"/>
          </a:xfrm>
          <a:prstGeom prst="rect">
            <a:avLst/>
          </a:prstGeom>
          <a:noFill/>
        </p:spPr>
        <p:txBody>
          <a:bodyPr wrap="square" rtlCol="0">
            <a:spAutoFit/>
          </a:bodyPr>
          <a:lstStyle/>
          <a:p>
            <a:r>
              <a:rPr lang="fr-FR" sz="2400" b="1">
                <a:solidFill>
                  <a:schemeClr val="bg1"/>
                </a:solidFill>
              </a:rPr>
              <a:t>Place d'Armes </a:t>
            </a:r>
            <a:endParaRPr lang="fr-FR" sz="2400" b="1" dirty="0">
              <a:solidFill>
                <a:schemeClr val="bg1"/>
              </a:solidFill>
            </a:endParaRPr>
          </a:p>
        </p:txBody>
      </p:sp>
    </p:spTree>
    <p:extLst>
      <p:ext uri="{BB962C8B-B14F-4D97-AF65-F5344CB8AC3E}">
        <p14:creationId xmlns:p14="http://schemas.microsoft.com/office/powerpoint/2010/main" val="1744364119"/>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Zone urbaine&#10;&#10;Description générée automatiquement">
            <a:extLst>
              <a:ext uri="{FF2B5EF4-FFF2-40B4-BE49-F238E27FC236}">
                <a16:creationId xmlns:a16="http://schemas.microsoft.com/office/drawing/2014/main" id="{5F3E57DC-1B2A-92E6-E37A-DEAFF4F1C5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0913"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788EA4CC-3517-5EE7-7021-2A052A6AFB0D}"/>
              </a:ext>
            </a:extLst>
          </p:cNvPr>
          <p:cNvSpPr txBox="1"/>
          <p:nvPr/>
        </p:nvSpPr>
        <p:spPr>
          <a:xfrm>
            <a:off x="281087" y="3739486"/>
            <a:ext cx="3248168" cy="1569660"/>
          </a:xfrm>
          <a:prstGeom prst="rect">
            <a:avLst/>
          </a:prstGeom>
          <a:noFill/>
        </p:spPr>
        <p:txBody>
          <a:bodyPr wrap="square" rtlCol="0">
            <a:spAutoFit/>
          </a:bodyPr>
          <a:lstStyle/>
          <a:p>
            <a:r>
              <a:rPr lang="fr-FR" sz="2400" b="1">
                <a:solidFill>
                  <a:schemeClr val="bg1"/>
                </a:solidFill>
              </a:rPr>
              <a:t>Vue nocturne des bâtiments du Condado à San Juan, Porto Rico</a:t>
            </a:r>
            <a:endParaRPr lang="fr-FR" sz="2400" b="1" dirty="0">
              <a:solidFill>
                <a:schemeClr val="bg1"/>
              </a:solidFill>
            </a:endParaRPr>
          </a:p>
        </p:txBody>
      </p:sp>
    </p:spTree>
    <p:extLst>
      <p:ext uri="{BB962C8B-B14F-4D97-AF65-F5344CB8AC3E}">
        <p14:creationId xmlns:p14="http://schemas.microsoft.com/office/powerpoint/2010/main" val="775271341"/>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ciel, terrain&#10;&#10;Description générée automatiquement">
            <a:extLst>
              <a:ext uri="{FF2B5EF4-FFF2-40B4-BE49-F238E27FC236}">
                <a16:creationId xmlns:a16="http://schemas.microsoft.com/office/drawing/2014/main" id="{A8E9AF69-0C18-3FB4-3629-7436A54143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52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6F7B3DD6-9A1A-1137-6F82-BEF602F1A444}"/>
              </a:ext>
            </a:extLst>
          </p:cNvPr>
          <p:cNvSpPr txBox="1"/>
          <p:nvPr/>
        </p:nvSpPr>
        <p:spPr>
          <a:xfrm>
            <a:off x="8611737" y="3562066"/>
            <a:ext cx="3835021" cy="1569660"/>
          </a:xfrm>
          <a:prstGeom prst="rect">
            <a:avLst/>
          </a:prstGeom>
          <a:noFill/>
        </p:spPr>
        <p:txBody>
          <a:bodyPr wrap="square" rtlCol="0">
            <a:spAutoFit/>
          </a:bodyPr>
          <a:lstStyle/>
          <a:p>
            <a:r>
              <a:rPr lang="fr-FR" sz="2400" b="1">
                <a:solidFill>
                  <a:schemeClr val="bg1"/>
                </a:solidFill>
              </a:rPr>
              <a:t>L'Escuela de Artes Plásticas (Université des Beaux-Arts) du vieux San Juan, Porto Rico.</a:t>
            </a:r>
            <a:endParaRPr lang="fr-FR" sz="2400" b="1" dirty="0">
              <a:solidFill>
                <a:schemeClr val="bg1"/>
              </a:solidFill>
            </a:endParaRPr>
          </a:p>
        </p:txBody>
      </p:sp>
    </p:spTree>
    <p:extLst>
      <p:ext uri="{BB962C8B-B14F-4D97-AF65-F5344CB8AC3E}">
        <p14:creationId xmlns:p14="http://schemas.microsoft.com/office/powerpoint/2010/main" val="2455826422"/>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nature, ciel&#10;&#10;Description générée automatiquement">
            <a:extLst>
              <a:ext uri="{FF2B5EF4-FFF2-40B4-BE49-F238E27FC236}">
                <a16:creationId xmlns:a16="http://schemas.microsoft.com/office/drawing/2014/main" id="{43A37D56-FF2F-4E54-FE54-46C5ADB5C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59000"/>
            <a:ext cx="10560000" cy="5940000"/>
          </a:xfrm>
          <a:prstGeom prst="rect">
            <a:avLst/>
          </a:prstGeom>
          <a:effectLst>
            <a:softEdge rad="635000"/>
          </a:effectLst>
        </p:spPr>
      </p:pic>
      <p:sp>
        <p:nvSpPr>
          <p:cNvPr id="4" name="ZoneTexte 3">
            <a:extLst>
              <a:ext uri="{FF2B5EF4-FFF2-40B4-BE49-F238E27FC236}">
                <a16:creationId xmlns:a16="http://schemas.microsoft.com/office/drawing/2014/main" id="{07D62C88-4E84-598D-C569-0004240E744A}"/>
              </a:ext>
            </a:extLst>
          </p:cNvPr>
          <p:cNvSpPr txBox="1"/>
          <p:nvPr/>
        </p:nvSpPr>
        <p:spPr>
          <a:xfrm>
            <a:off x="1604202" y="6168167"/>
            <a:ext cx="9771798" cy="461665"/>
          </a:xfrm>
          <a:prstGeom prst="rect">
            <a:avLst/>
          </a:prstGeom>
          <a:noFill/>
        </p:spPr>
        <p:txBody>
          <a:bodyPr wrap="square" rtlCol="0">
            <a:spAutoFit/>
          </a:bodyPr>
          <a:lstStyle/>
          <a:p>
            <a:r>
              <a:rPr lang="fr-FR" sz="2400" b="1">
                <a:solidFill>
                  <a:schemeClr val="bg1"/>
                </a:solidFill>
              </a:rPr>
              <a:t> Vue aérienne du complexe hôtelier et du port El Conquistador</a:t>
            </a:r>
            <a:endParaRPr lang="fr-FR" sz="2400" b="1" dirty="0">
              <a:solidFill>
                <a:schemeClr val="bg1"/>
              </a:solidFill>
            </a:endParaRPr>
          </a:p>
        </p:txBody>
      </p:sp>
    </p:spTree>
    <p:extLst>
      <p:ext uri="{BB962C8B-B14F-4D97-AF65-F5344CB8AC3E}">
        <p14:creationId xmlns:p14="http://schemas.microsoft.com/office/powerpoint/2010/main" val="4070106613"/>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EA0AD8A-FBC3-AC94-A66C-D2A8D19FEB28}"/>
              </a:ext>
            </a:extLst>
          </p:cNvPr>
          <p:cNvSpPr txBox="1"/>
          <p:nvPr/>
        </p:nvSpPr>
        <p:spPr>
          <a:xfrm>
            <a:off x="903513" y="737077"/>
            <a:ext cx="10620103" cy="584775"/>
          </a:xfrm>
          <a:prstGeom prst="rect">
            <a:avLst/>
          </a:prstGeom>
          <a:noFill/>
        </p:spPr>
        <p:txBody>
          <a:bodyPr wrap="square" rtlCol="0">
            <a:spAutoFit/>
          </a:bodyPr>
          <a:lstStyle/>
          <a:p>
            <a:r>
              <a:rPr lang="fr-FR" sz="3200" b="1" dirty="0">
                <a:solidFill>
                  <a:schemeClr val="bg1"/>
                </a:solidFill>
              </a:rPr>
              <a:t>Lorient Vous a Présenté La ville de </a:t>
            </a:r>
            <a:r>
              <a:rPr lang="fr-FR" sz="3200" b="1" dirty="0" err="1">
                <a:solidFill>
                  <a:schemeClr val="bg1"/>
                </a:solidFill>
              </a:rPr>
              <a:t>Culebra</a:t>
            </a:r>
            <a:r>
              <a:rPr lang="fr-FR" sz="3200" b="1" dirty="0">
                <a:solidFill>
                  <a:schemeClr val="bg1"/>
                </a:solidFill>
              </a:rPr>
              <a:t> –Puerto-Rico</a:t>
            </a:r>
          </a:p>
        </p:txBody>
      </p:sp>
      <p:sp>
        <p:nvSpPr>
          <p:cNvPr id="3" name="ZoneTexte 2">
            <a:extLst>
              <a:ext uri="{FF2B5EF4-FFF2-40B4-BE49-F238E27FC236}">
                <a16:creationId xmlns:a16="http://schemas.microsoft.com/office/drawing/2014/main" id="{9CBEF95D-40CC-A022-C588-488E37C106B6}"/>
              </a:ext>
            </a:extLst>
          </p:cNvPr>
          <p:cNvSpPr txBox="1"/>
          <p:nvPr/>
        </p:nvSpPr>
        <p:spPr>
          <a:xfrm>
            <a:off x="2899954" y="1897167"/>
            <a:ext cx="9588137" cy="584775"/>
          </a:xfrm>
          <a:prstGeom prst="rect">
            <a:avLst/>
          </a:prstGeom>
          <a:noFill/>
        </p:spPr>
        <p:txBody>
          <a:bodyPr wrap="square" rtlCol="0">
            <a:spAutoFit/>
          </a:bodyPr>
          <a:lstStyle/>
          <a:p>
            <a:r>
              <a:rPr lang="fr-FR" sz="3200" b="1" dirty="0">
                <a:solidFill>
                  <a:schemeClr val="bg1"/>
                </a:solidFill>
              </a:rPr>
              <a:t>Sur Une Suggestion De </a:t>
            </a:r>
            <a:r>
              <a:rPr lang="fr-FR" sz="3200" b="1" dirty="0" err="1">
                <a:solidFill>
                  <a:schemeClr val="bg1"/>
                </a:solidFill>
              </a:rPr>
              <a:t>JackDidier</a:t>
            </a:r>
            <a:endParaRPr lang="fr-FR" sz="3200" b="1" dirty="0">
              <a:solidFill>
                <a:schemeClr val="bg1"/>
              </a:solidFill>
            </a:endParaRPr>
          </a:p>
        </p:txBody>
      </p:sp>
      <p:sp>
        <p:nvSpPr>
          <p:cNvPr id="4" name="ZoneTexte 3">
            <a:extLst>
              <a:ext uri="{FF2B5EF4-FFF2-40B4-BE49-F238E27FC236}">
                <a16:creationId xmlns:a16="http://schemas.microsoft.com/office/drawing/2014/main" id="{BC9D50DD-EA6B-1F82-6AFA-D5DD1BA9CB1F}"/>
              </a:ext>
            </a:extLst>
          </p:cNvPr>
          <p:cNvSpPr txBox="1"/>
          <p:nvPr/>
        </p:nvSpPr>
        <p:spPr>
          <a:xfrm>
            <a:off x="4077787" y="2901054"/>
            <a:ext cx="7445829" cy="584775"/>
          </a:xfrm>
          <a:prstGeom prst="rect">
            <a:avLst/>
          </a:prstGeom>
          <a:noFill/>
        </p:spPr>
        <p:txBody>
          <a:bodyPr wrap="square" rtlCol="0">
            <a:spAutoFit/>
          </a:bodyPr>
          <a:lstStyle/>
          <a:p>
            <a:r>
              <a:rPr lang="fr-FR" sz="3200" b="1" dirty="0">
                <a:solidFill>
                  <a:schemeClr val="bg1"/>
                </a:solidFill>
              </a:rPr>
              <a:t>Merci de Votre Visite</a:t>
            </a:r>
          </a:p>
        </p:txBody>
      </p:sp>
      <p:sp>
        <p:nvSpPr>
          <p:cNvPr id="5" name="ZoneTexte 4">
            <a:extLst>
              <a:ext uri="{FF2B5EF4-FFF2-40B4-BE49-F238E27FC236}">
                <a16:creationId xmlns:a16="http://schemas.microsoft.com/office/drawing/2014/main" id="{B3F1AA0F-1392-A0B2-312C-64C4BECF5329}"/>
              </a:ext>
            </a:extLst>
          </p:cNvPr>
          <p:cNvSpPr txBox="1"/>
          <p:nvPr/>
        </p:nvSpPr>
        <p:spPr>
          <a:xfrm>
            <a:off x="3409405" y="4083671"/>
            <a:ext cx="8373291"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F100671B-FBE8-826C-46B6-533BA0747C6D}"/>
              </a:ext>
            </a:extLst>
          </p:cNvPr>
          <p:cNvSpPr txBox="1"/>
          <p:nvPr/>
        </p:nvSpPr>
        <p:spPr>
          <a:xfrm>
            <a:off x="5564777" y="5259678"/>
            <a:ext cx="7393577"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195104440"/>
      </p:ext>
    </p:extLst>
  </p:cSld>
  <p:clrMapOvr>
    <a:masterClrMapping/>
  </p:clrMapOvr>
  <mc:AlternateContent xmlns:mc="http://schemas.openxmlformats.org/markup-compatibility/2006">
    <mc:Choice xmlns:p14="http://schemas.microsoft.com/office/powerpoint/2010/main" Requires="p14">
      <p:transition spd="slow" p14:dur="5000" advClick="0" advTm="8000">
        <p14:prism/>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140</TotalTime>
  <Words>330</Words>
  <Application>Microsoft Office PowerPoint</Application>
  <PresentationFormat>Grand écran</PresentationFormat>
  <Paragraphs>37</Paragraphs>
  <Slides>34</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34</vt:i4>
      </vt:variant>
    </vt:vector>
  </HeadingPairs>
  <TitlesOfParts>
    <vt:vector size="38"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2024-04-29T13:00:16Z</dcterms:created>
  <dcterms:modified xsi:type="dcterms:W3CDTF">2024-04-30T07:39:37Z</dcterms:modified>
</cp:coreProperties>
</file>