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5" r:id="rId2"/>
    <p:sldId id="324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cH8aRtGpe4ZP4kVGN/PeQ==" hashData="okLS1sdb86BuiJs2wPOU3kutA3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DE8400"/>
    <a:srgbClr val="5A5A5A"/>
    <a:srgbClr val="C07200"/>
    <a:srgbClr val="F3F329"/>
    <a:srgbClr val="FF69D8"/>
    <a:srgbClr val="F27EE1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518" autoAdjust="0"/>
    <p:restoredTop sz="94660"/>
  </p:normalViewPr>
  <p:slideViewPr>
    <p:cSldViewPr>
      <p:cViewPr>
        <p:scale>
          <a:sx n="80" d="100"/>
          <a:sy n="80" d="100"/>
        </p:scale>
        <p:origin x="-1757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163727-46CD-4EE2-ACED-2606503FC7C6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8C03811-0B8F-4517-AF22-29BDA24752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5916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965A24-4D55-47A6-941E-3A9FE0E645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67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59A5F-B7B3-4065-9327-4F1A6CDFC0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2889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76DCB-4F1D-4866-A851-70B2E04203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076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BEC37-5FAC-40FC-81AD-D80E53879B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7610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0212D-8468-4AF2-8AE6-8F88E0EE03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5754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D9721-96A4-4C04-AB6B-820E49C55E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0548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D221B-8D51-4B87-857E-42F899193F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7841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0D870-6808-4059-8B28-AF10BE566F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967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7DD47-4668-496B-97E5-89B3095F30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12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B1EF8-9AE4-4ADA-833A-A0B47EF0DA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0013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69228-BB92-4C3B-88B6-DD0478D634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2235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10000"/>
              </a:schemeClr>
            </a:gs>
            <a:gs pos="77000">
              <a:schemeClr val="accent4">
                <a:lumMod val="10000"/>
              </a:schemeClr>
            </a:gs>
            <a:gs pos="94000">
              <a:schemeClr val="tx1"/>
            </a:gs>
            <a:gs pos="76000">
              <a:schemeClr val="tx1">
                <a:lumMod val="8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C49D9C2-0972-4862-A05E-AEBD794F89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png"/><Relationship Id="rId18" Type="http://schemas.openxmlformats.org/officeDocument/2006/relationships/image" Target="../media/image12.gif"/><Relationship Id="rId3" Type="http://schemas.openxmlformats.org/officeDocument/2006/relationships/audio" Target="../media/audio3.bin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jpg"/><Relationship Id="rId2" Type="http://schemas.openxmlformats.org/officeDocument/2006/relationships/audio" Target="../media/audio2.bin"/><Relationship Id="rId16" Type="http://schemas.openxmlformats.org/officeDocument/2006/relationships/image" Target="../media/image10.gif"/><Relationship Id="rId20" Type="http://schemas.openxmlformats.org/officeDocument/2006/relationships/image" Target="../media/image14.jpeg"/><Relationship Id="rId1" Type="http://schemas.openxmlformats.org/officeDocument/2006/relationships/audio" Target="../media/audio1.bin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5.png"/><Relationship Id="rId5" Type="http://schemas.openxmlformats.org/officeDocument/2006/relationships/audio" Target="../media/audio5.bin"/><Relationship Id="rId15" Type="http://schemas.openxmlformats.org/officeDocument/2006/relationships/image" Target="../media/image9.gif"/><Relationship Id="rId10" Type="http://schemas.openxmlformats.org/officeDocument/2006/relationships/image" Target="../media/image4.gif"/><Relationship Id="rId19" Type="http://schemas.openxmlformats.org/officeDocument/2006/relationships/image" Target="../media/image13.jpeg"/><Relationship Id="rId4" Type="http://schemas.openxmlformats.org/officeDocument/2006/relationships/audio" Target="../media/audio4.bin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microsoft.com/office/2007/relationships/hdphoto" Target="../media/hdphoto3.wdp"/><Relationship Id="rId26" Type="http://schemas.openxmlformats.org/officeDocument/2006/relationships/image" Target="../media/image35.png"/><Relationship Id="rId39" Type="http://schemas.openxmlformats.org/officeDocument/2006/relationships/audio" Target="../media/audio10.bin"/><Relationship Id="rId21" Type="http://schemas.openxmlformats.org/officeDocument/2006/relationships/image" Target="../media/image32.png"/><Relationship Id="rId34" Type="http://schemas.openxmlformats.org/officeDocument/2006/relationships/image" Target="../media/image41.jpeg"/><Relationship Id="rId42" Type="http://schemas.openxmlformats.org/officeDocument/2006/relationships/image" Target="../media/image45.jpeg"/><Relationship Id="rId47" Type="http://schemas.openxmlformats.org/officeDocument/2006/relationships/audio" Target="../media/audio14.bin"/><Relationship Id="rId50" Type="http://schemas.openxmlformats.org/officeDocument/2006/relationships/image" Target="../media/image49.jpeg"/><Relationship Id="rId55" Type="http://schemas.openxmlformats.org/officeDocument/2006/relationships/audio" Target="../media/audio18.bin"/><Relationship Id="rId63" Type="http://schemas.openxmlformats.org/officeDocument/2006/relationships/audio" Target="../media/audio22.bin"/><Relationship Id="rId68" Type="http://schemas.openxmlformats.org/officeDocument/2006/relationships/image" Target="../media/image59.jpeg"/><Relationship Id="rId76" Type="http://schemas.openxmlformats.org/officeDocument/2006/relationships/image" Target="../media/image64.png"/><Relationship Id="rId7" Type="http://schemas.openxmlformats.org/officeDocument/2006/relationships/image" Target="../media/image22.gif"/><Relationship Id="rId71" Type="http://schemas.openxmlformats.org/officeDocument/2006/relationships/image" Target="../media/image62.png"/><Relationship Id="rId2" Type="http://schemas.openxmlformats.org/officeDocument/2006/relationships/image" Target="../media/image17.png"/><Relationship Id="rId16" Type="http://schemas.openxmlformats.org/officeDocument/2006/relationships/image" Target="../media/image29.jpeg"/><Relationship Id="rId29" Type="http://schemas.openxmlformats.org/officeDocument/2006/relationships/image" Target="../media/image38.jpeg"/><Relationship Id="rId11" Type="http://schemas.openxmlformats.org/officeDocument/2006/relationships/image" Target="../media/image26.png"/><Relationship Id="rId24" Type="http://schemas.microsoft.com/office/2007/relationships/hdphoto" Target="../media/hdphoto6.wdp"/><Relationship Id="rId32" Type="http://schemas.openxmlformats.org/officeDocument/2006/relationships/image" Target="../media/image40.jpeg"/><Relationship Id="rId37" Type="http://schemas.openxmlformats.org/officeDocument/2006/relationships/audio" Target="../media/audio9.bin"/><Relationship Id="rId40" Type="http://schemas.openxmlformats.org/officeDocument/2006/relationships/image" Target="../media/image44.jpeg"/><Relationship Id="rId45" Type="http://schemas.openxmlformats.org/officeDocument/2006/relationships/audio" Target="../media/audio13.bin"/><Relationship Id="rId53" Type="http://schemas.openxmlformats.org/officeDocument/2006/relationships/audio" Target="../media/audio17.bin"/><Relationship Id="rId58" Type="http://schemas.openxmlformats.org/officeDocument/2006/relationships/image" Target="../media/image53.jpeg"/><Relationship Id="rId66" Type="http://schemas.openxmlformats.org/officeDocument/2006/relationships/image" Target="../media/image57.jpeg"/><Relationship Id="rId74" Type="http://schemas.openxmlformats.org/officeDocument/2006/relationships/audio" Target="../media/audio24.bin"/><Relationship Id="rId79" Type="http://schemas.openxmlformats.org/officeDocument/2006/relationships/image" Target="../media/image66.jpeg"/><Relationship Id="rId5" Type="http://schemas.openxmlformats.org/officeDocument/2006/relationships/image" Target="../media/image20.png"/><Relationship Id="rId61" Type="http://schemas.openxmlformats.org/officeDocument/2006/relationships/audio" Target="../media/audio21.bin"/><Relationship Id="rId10" Type="http://schemas.openxmlformats.org/officeDocument/2006/relationships/image" Target="../media/image25.png"/><Relationship Id="rId19" Type="http://schemas.openxmlformats.org/officeDocument/2006/relationships/image" Target="../media/image31.png"/><Relationship Id="rId31" Type="http://schemas.openxmlformats.org/officeDocument/2006/relationships/audio" Target="../media/audio6.bin"/><Relationship Id="rId44" Type="http://schemas.openxmlformats.org/officeDocument/2006/relationships/image" Target="../media/image46.jpeg"/><Relationship Id="rId52" Type="http://schemas.openxmlformats.org/officeDocument/2006/relationships/image" Target="../media/image50.jpeg"/><Relationship Id="rId60" Type="http://schemas.openxmlformats.org/officeDocument/2006/relationships/image" Target="../media/image54.jpeg"/><Relationship Id="rId65" Type="http://schemas.openxmlformats.org/officeDocument/2006/relationships/audio" Target="../media/audio23.bin"/><Relationship Id="rId73" Type="http://schemas.openxmlformats.org/officeDocument/2006/relationships/image" Target="../media/image12.gif"/><Relationship Id="rId78" Type="http://schemas.openxmlformats.org/officeDocument/2006/relationships/image" Target="../media/image15.gif"/><Relationship Id="rId81" Type="http://schemas.openxmlformats.org/officeDocument/2006/relationships/image" Target="../media/image68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8.jpeg"/><Relationship Id="rId22" Type="http://schemas.microsoft.com/office/2007/relationships/hdphoto" Target="../media/hdphoto5.wdp"/><Relationship Id="rId27" Type="http://schemas.openxmlformats.org/officeDocument/2006/relationships/image" Target="../media/image36.png"/><Relationship Id="rId30" Type="http://schemas.openxmlformats.org/officeDocument/2006/relationships/image" Target="../media/image39.gif"/><Relationship Id="rId35" Type="http://schemas.openxmlformats.org/officeDocument/2006/relationships/audio" Target="../media/audio8.bin"/><Relationship Id="rId43" Type="http://schemas.openxmlformats.org/officeDocument/2006/relationships/audio" Target="../media/audio12.bin"/><Relationship Id="rId48" Type="http://schemas.openxmlformats.org/officeDocument/2006/relationships/image" Target="../media/image48.jpeg"/><Relationship Id="rId56" Type="http://schemas.openxmlformats.org/officeDocument/2006/relationships/image" Target="../media/image52.jpeg"/><Relationship Id="rId64" Type="http://schemas.openxmlformats.org/officeDocument/2006/relationships/image" Target="../media/image56.jpeg"/><Relationship Id="rId69" Type="http://schemas.openxmlformats.org/officeDocument/2006/relationships/image" Target="../media/image60.jpeg"/><Relationship Id="rId77" Type="http://schemas.openxmlformats.org/officeDocument/2006/relationships/image" Target="../media/image65.jpeg"/><Relationship Id="rId8" Type="http://schemas.openxmlformats.org/officeDocument/2006/relationships/image" Target="../media/image23.gif"/><Relationship Id="rId51" Type="http://schemas.openxmlformats.org/officeDocument/2006/relationships/audio" Target="../media/audio16.bin"/><Relationship Id="rId72" Type="http://schemas.openxmlformats.org/officeDocument/2006/relationships/image" Target="../media/image10.gif"/><Relationship Id="rId80" Type="http://schemas.openxmlformats.org/officeDocument/2006/relationships/image" Target="../media/image67.png"/><Relationship Id="rId3" Type="http://schemas.openxmlformats.org/officeDocument/2006/relationships/image" Target="../media/image18.png"/><Relationship Id="rId12" Type="http://schemas.openxmlformats.org/officeDocument/2006/relationships/image" Target="../media/image27.jpeg"/><Relationship Id="rId17" Type="http://schemas.openxmlformats.org/officeDocument/2006/relationships/image" Target="../media/image30.png"/><Relationship Id="rId25" Type="http://schemas.openxmlformats.org/officeDocument/2006/relationships/image" Target="../media/image34.gif"/><Relationship Id="rId33" Type="http://schemas.openxmlformats.org/officeDocument/2006/relationships/audio" Target="../media/audio7.bin"/><Relationship Id="rId38" Type="http://schemas.openxmlformats.org/officeDocument/2006/relationships/image" Target="../media/image43.jpeg"/><Relationship Id="rId46" Type="http://schemas.openxmlformats.org/officeDocument/2006/relationships/image" Target="../media/image47.jpeg"/><Relationship Id="rId59" Type="http://schemas.openxmlformats.org/officeDocument/2006/relationships/audio" Target="../media/audio20.bin"/><Relationship Id="rId67" Type="http://schemas.openxmlformats.org/officeDocument/2006/relationships/image" Target="../media/image58.gif"/><Relationship Id="rId20" Type="http://schemas.microsoft.com/office/2007/relationships/hdphoto" Target="../media/hdphoto4.wdp"/><Relationship Id="rId41" Type="http://schemas.openxmlformats.org/officeDocument/2006/relationships/audio" Target="../media/audio11.bin"/><Relationship Id="rId54" Type="http://schemas.openxmlformats.org/officeDocument/2006/relationships/image" Target="../media/image51.jpeg"/><Relationship Id="rId62" Type="http://schemas.openxmlformats.org/officeDocument/2006/relationships/image" Target="../media/image55.jpeg"/><Relationship Id="rId70" Type="http://schemas.openxmlformats.org/officeDocument/2006/relationships/image" Target="../media/image61.png"/><Relationship Id="rId75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5" Type="http://schemas.microsoft.com/office/2007/relationships/hdphoto" Target="../media/hdphoto2.wdp"/><Relationship Id="rId23" Type="http://schemas.openxmlformats.org/officeDocument/2006/relationships/image" Target="../media/image33.png"/><Relationship Id="rId28" Type="http://schemas.openxmlformats.org/officeDocument/2006/relationships/image" Target="../media/image37.gif"/><Relationship Id="rId36" Type="http://schemas.openxmlformats.org/officeDocument/2006/relationships/image" Target="../media/image42.jpeg"/><Relationship Id="rId49" Type="http://schemas.openxmlformats.org/officeDocument/2006/relationships/audio" Target="../media/audio15.bin"/><Relationship Id="rId57" Type="http://schemas.openxmlformats.org/officeDocument/2006/relationships/audio" Target="../media/audio1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rgbClr val="D6A300"/>
            </a:gs>
            <a:gs pos="86000">
              <a:srgbClr val="D6A300"/>
            </a:gs>
            <a:gs pos="94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111.wav">
            <a:hlinkClick r:id="" action="ppaction://media"/>
          </p:cNvPr>
          <p:cNvPicPr>
            <a:picLocks noRot="1" noChangeAspect="1"/>
          </p:cNvPicPr>
          <p:nvPr>
            <a:wavAudioFile r:embed="rId1" name="1111.wav"/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christelle\Desktop\Animation3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2-g3845.wav">
            <a:hlinkClick r:id="" action="ppaction://media"/>
          </p:cNvPr>
          <p:cNvPicPr>
            <a:picLocks noRot="1" noChangeAspect="1"/>
          </p:cNvPicPr>
          <p:nvPr>
            <a:wavAudioFile r:embed="rId2" name="02-gregoire-nuage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rgbClr val="D6A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800100"/>
            <a:ext cx="692785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2 F3861.wav">
            <a:hlinkClick r:id="" action="ppaction://media"/>
          </p:cNvPr>
          <p:cNvPicPr>
            <a:picLocks noRot="1" noChangeAspect="1"/>
          </p:cNvPicPr>
          <p:nvPr>
            <a:wavAudioFile r:embed="rId3" name="02 Fatal Bazooka - Fous Ta Cagoul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3861.wav">
            <a:hlinkClick r:id="" action="ppaction://media"/>
          </p:cNvPr>
          <p:cNvPicPr>
            <a:picLocks noRot="1" noChangeAspect="1"/>
          </p:cNvPicPr>
          <p:nvPr>
            <a:wavAudioFile r:embed="rId4" name="01 - JEAN-PIERRE MADER - Disparu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 D3877.wav">
            <a:hlinkClick r:id="" action="ppaction://media"/>
          </p:cNvPr>
          <p:cNvPicPr>
            <a:picLocks noRot="1" noChangeAspect="1"/>
          </p:cNvPicPr>
          <p:nvPr>
            <a:wavAudioFile r:embed="rId5" name="02 Dave - Est-ce par hasard 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38332"/>
            <a:ext cx="3342034" cy="3340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538" y="6149975"/>
            <a:ext cx="1303337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187450" y="908050"/>
            <a:ext cx="6769100" cy="5041900"/>
          </a:xfrm>
          <a:prstGeom prst="frame">
            <a:avLst>
              <a:gd name="adj1" fmla="val 3882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2030576">
            <a:off x="5072288" y="2842687"/>
            <a:ext cx="1325563" cy="1331912"/>
          </a:xfrm>
          <a:prstGeom prst="ellipse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rgbClr val="D6A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7" y="1823084"/>
            <a:ext cx="3251301" cy="3343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3" descr="C:\Users\christelle\Desktop\22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470" y="1965861"/>
            <a:ext cx="2805460" cy="3007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84000">
              <a:schemeClr val="accent4">
                <a:lumMod val="10000"/>
              </a:schemeClr>
            </a:gs>
            <a:gs pos="94000">
              <a:srgbClr val="C00000"/>
            </a:gs>
            <a:gs pos="74000">
              <a:schemeClr val="tx1">
                <a:lumMod val="8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5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800100"/>
            <a:ext cx="692785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76375" y="981075"/>
            <a:ext cx="6246813" cy="4824413"/>
          </a:xfrm>
          <a:prstGeom prst="frame">
            <a:avLst>
              <a:gd name="adj1" fmla="val 19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3" descr="C:\Users\christelle\Desktop\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531938"/>
            <a:ext cx="2193925" cy="372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195513" y="1674813"/>
            <a:ext cx="7632700" cy="360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01 – My Prerogative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02 – Toxic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03 – I’m A Slave 4 U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04 – Oops!…I Did It Again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05 – Me Against The Music (feat. Madonna)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06 – Stronger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07 – </a:t>
            </a:r>
            <a:r>
              <a:rPr lang="en-US" sz="1200" b="1" dirty="0" err="1">
                <a:solidFill>
                  <a:srgbClr val="FF0000"/>
                </a:solidFill>
              </a:rPr>
              <a:t>Everytime</a:t>
            </a:r>
            <a:endParaRPr lang="en-US" sz="1200" b="1" dirty="0">
              <a:solidFill>
                <a:srgbClr val="FF0000"/>
              </a:solidFill>
            </a:endParaRP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08 – Baby One More Time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09 – (You Drive Me) Crazy (The Stop Remix)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10 – Boys (The CO-ED Remix) (feat. </a:t>
            </a:r>
            <a:r>
              <a:rPr lang="en-US" sz="1200" b="1" dirty="0" err="1">
                <a:solidFill>
                  <a:srgbClr val="FF0000"/>
                </a:solidFill>
              </a:rPr>
              <a:t>Pharrell</a:t>
            </a:r>
            <a:r>
              <a:rPr lang="en-US" sz="1200" b="1" dirty="0">
                <a:solidFill>
                  <a:srgbClr val="FF0000"/>
                </a:solidFill>
              </a:rPr>
              <a:t> Williams)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11 – Sometimes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12 – Overprotected – The </a:t>
            </a:r>
            <a:r>
              <a:rPr lang="en-US" sz="1200" b="1" dirty="0" err="1">
                <a:solidFill>
                  <a:srgbClr val="FF0000"/>
                </a:solidFill>
              </a:rPr>
              <a:t>Darkchild</a:t>
            </a:r>
            <a:r>
              <a:rPr lang="en-US" sz="1200" b="1" dirty="0">
                <a:solidFill>
                  <a:srgbClr val="FF0000"/>
                </a:solidFill>
              </a:rPr>
              <a:t> Remix (Radio Edit)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13 – Lucky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14 – Outrageous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15 – Born To Make You Happy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16 – I Love Rock ‘n’ Roll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17 – I’m Not A Girl, Not Yet A Woman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18 – I’ve Just Begun (Having My Fun)</a:t>
            </a:r>
          </a:p>
          <a:p>
            <a:pPr eaLnBrk="1" hangingPunct="1"/>
            <a:r>
              <a:rPr lang="en-US" sz="1200" b="1" dirty="0">
                <a:solidFill>
                  <a:srgbClr val="FF0000"/>
                </a:solidFill>
              </a:rPr>
              <a:t>19 – Do </a:t>
            </a:r>
            <a:r>
              <a:rPr lang="en-US" sz="1200" b="1" dirty="0" err="1">
                <a:solidFill>
                  <a:srgbClr val="FF0000"/>
                </a:solidFill>
              </a:rPr>
              <a:t>Somethin</a:t>
            </a:r>
            <a:r>
              <a:rPr lang="en-US" sz="1200" b="1" dirty="0">
                <a:solidFill>
                  <a:srgbClr val="FF0000"/>
                </a:solidFill>
              </a:rPr>
              <a:t>’</a:t>
            </a:r>
            <a:endParaRPr lang="fr-FR" sz="1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40" dur="5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5676900"/>
            <a:ext cx="5756275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06" y="6392862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3551" y="63722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25" y="2708275"/>
            <a:ext cx="12906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9362" y="4745566"/>
            <a:ext cx="765101" cy="1018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30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30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6" descr="C:\Users\Marie-Jose\Desktop\NUMEROS JUKEBOX NOIR\1 (FILEminimizer).jpg">
            <a:hlinkClick r:id="" action="ppaction://noaction" highlightClick="1">
              <a:snd r:embed="rId31" name="01 - My Prerogativ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Marie-Jose\Desktop\NUMEROS JUKEBOX NOIR\2 (FILEminimizer).jpg">
            <a:hlinkClick r:id="" action="ppaction://noaction" highlightClick="1">
              <a:snd r:embed="rId33" name="02 - Toxic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3" descr="C:\Users\Marie-Jose\Desktop\NUMEROS JUKEBOX NOIR\3 (FILEminimizer).jpg">
            <a:hlinkClick r:id="" action="ppaction://noaction" highlightClick="1">
              <a:snd r:embed="rId35" name="03 - I'm A Slave 4 U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" descr="C:\Users\Marie-Jose\Desktop\NUMEROS JUKEBOX NOIR\4 (FILEminimizer).jpg">
            <a:hlinkClick r:id="" action="ppaction://noaction" highlightClick="1">
              <a:snd r:embed="rId37" name="04 - Oops!...I Did It Again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5" descr="C:\Users\Marie-Jose\Desktop\NUMEROS JUKEBOX NOIR\5 (FILEminimizer).jpg">
            <a:hlinkClick r:id="" action="ppaction://noaction" highlightClick="1">
              <a:snd r:embed="rId39" name="05 - Me Against The Music (feat. Madonna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6" descr="C:\Users\Marie-Jose\Desktop\NUMEROS JUKEBOX NOIR\6 (FILEminimizer).jpg">
            <a:hlinkClick r:id="" action="ppaction://noaction" highlightClick="1">
              <a:snd r:embed="rId41" name="06 - Stronger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3" name="07 - Everytim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8" descr="C:\Users\Marie-Jose\Desktop\NUMEROS JUKEBOX NOIR\8 (FILEminimizer).jpg">
            <a:hlinkClick r:id="" action="ppaction://noaction" highlightClick="1">
              <a:snd r:embed="rId45" name="08 - ...Baby One More Tim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9" descr="C:\Users\Marie-Jose\Desktop\NUMEROS JUKEBOX NOIR\9 (FILEminimizer).jpg">
            <a:hlinkClick r:id="" action="ppaction://noaction" highlightClick="1">
              <a:snd r:embed="rId47" name="09 - (You Drive Me) Crazy (The Stop Remix)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1" descr="C:\Users\Marie-Jose\Desktop\NUMEROS JUKEBOX NOIR\11 (FILEminimizer).jpg">
            <a:hlinkClick r:id="" action="ppaction://noaction" highlightClick="1">
              <a:snd r:embed="rId49" name="11 - Sometime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2" descr="C:\Users\Marie-Jose\Desktop\NUMEROS JUKEBOX NOIR\12 (FILEminimizer).jpg">
            <a:hlinkClick r:id="" action="ppaction://noaction" highlightClick="1">
              <a:snd r:embed="rId51" name="12 - Overprotected - The Darkchild Remix (Radio Edit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3" descr="C:\Users\Marie-Jose\Desktop\NUMEROS JUKEBOX NOIR\13 (FILEminimizer).jpg">
            <a:hlinkClick r:id="" action="ppaction://noaction" highlightClick="1">
              <a:snd r:embed="rId53" name="13 - Lucky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4" descr="C:\Users\Marie-Jose\Desktop\NUMEROS JUKEBOX NOIR\14 (FILEminimizer).jpg">
            <a:hlinkClick r:id="" action="ppaction://noaction" highlightClick="1">
              <a:snd r:embed="rId55" name="14 - Outrageou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5" descr="C:\Users\Marie-Jose\Desktop\NUMEROS JUKEBOX NOIR\15 (FILEminimizer).jpg">
            <a:hlinkClick r:id="" action="ppaction://noaction" highlightClick="1">
              <a:snd r:embed="rId57" name="15 - Born To Make You Happy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113" y="408463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6" descr="C:\Users\Marie-Jose\Desktop\NUMEROS JUKEBOX NOIR\16 (FILEminimizer).jpg">
            <a:hlinkClick r:id="" action="ppaction://noaction" highlightClick="1">
              <a:snd r:embed="rId59" name="16 - I Love Rock 'n' Roll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95775"/>
            <a:ext cx="4889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7" descr="C:\Users\Marie-Jose\Desktop\NUMEROS JUKEBOX NOIR\17 (FILEminimizer).jpg">
            <a:hlinkClick r:id="" action="ppaction://noaction" highlightClick="1">
              <a:snd r:embed="rId61" name="17 - I'm Not A Girl, Not Yet A Woman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8" descr="C:\Users\Marie-Jose\Desktop\NUMEROS JUKEBOX NOIR\18 (FILEminimizer).jpg">
            <a:hlinkClick r:id="" action="ppaction://noaction" highlightClick="1">
              <a:snd r:embed="rId63" name="18 - I've Just Begun (Having My Fun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9" descr="C:\Users\Marie-Jose\Desktop\NUMEROS JUKEBOX NOIR\19 (FILEminimizer).jpg">
            <a:hlinkClick r:id="" action="ppaction://noaction" highlightClick="1">
              <a:snd r:embed="rId65" name="19 - Do Somethin'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3" y="39179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fago3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9" y="4476072"/>
            <a:ext cx="592137" cy="150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Cadre 69"/>
          <p:cNvSpPr/>
          <p:nvPr/>
        </p:nvSpPr>
        <p:spPr bwMode="auto">
          <a:xfrm>
            <a:off x="6943725" y="3127375"/>
            <a:ext cx="223838" cy="2044700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9" name="Cadre 48"/>
          <p:cNvSpPr/>
          <p:nvPr/>
        </p:nvSpPr>
        <p:spPr>
          <a:xfrm>
            <a:off x="3813175" y="1314450"/>
            <a:ext cx="1455738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216525"/>
            <a:ext cx="10699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0" descr="C:\Users\Marie-Jose\Desktop\NUMEROS JUKEBOX NOIR\10 (FILEminimizer).jpg">
            <a:hlinkClick r:id="" action="ppaction://noaction" highlightClick="1">
              <a:snd r:embed="rId74" name="10 - Boys (The CO-ED Remix) (feat. Pharrell Williams).wav"/>
            </a:hlinkClick>
          </p:cNvPr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256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biblio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314450"/>
            <a:ext cx="12874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Animation1.gif"/>
          <p:cNvPicPr>
            <a:picLocks noChangeAspect="1" noChangeArrowheads="1" noCrop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1428750"/>
            <a:ext cx="1249362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3" descr="C:\Users\christelle\Desktop\22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338" y="1631950"/>
            <a:ext cx="89535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4" descr="C:\Users\christell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418" y="2823499"/>
            <a:ext cx="2038574" cy="307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356225"/>
            <a:ext cx="6550025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Affichage à l'écran (4:3)</PresentationFormat>
  <Paragraphs>19</Paragraphs>
  <Slides>3</Slides>
  <Notes>0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2024-05-05T07:41:38Z</dcterms:modified>
</cp:coreProperties>
</file>