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5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gif"/><Relationship Id="rId7" Type="http://schemas.openxmlformats.org/officeDocument/2006/relationships/audio" Target="../media/audio4.wav"/><Relationship Id="rId12" Type="http://schemas.openxmlformats.org/officeDocument/2006/relationships/image" Target="../media/image3.jpg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C2AD6FE-62D5-C0F9-052F-5F6740BED798}"/>
              </a:ext>
            </a:extLst>
          </p:cNvPr>
          <p:cNvSpPr/>
          <p:nvPr/>
        </p:nvSpPr>
        <p:spPr>
          <a:xfrm>
            <a:off x="0" y="2060848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You`re the only reason</a:t>
            </a:r>
            <a:endParaRPr lang="cs-CZ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Tu es la seule raison</a:t>
            </a:r>
            <a:endParaRPr lang="cs-CZ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7789" y="1889909"/>
            <a:ext cx="12114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 dirty="0">
                <a:solidFill>
                  <a:srgbClr val="00B0F0"/>
                </a:solidFill>
              </a:rPr>
              <a:t>In </a:t>
            </a:r>
            <a:r>
              <a:rPr lang="cs-CZ" altLang="cs-CZ" sz="1200" b="1" dirty="0" err="1">
                <a:solidFill>
                  <a:srgbClr val="00B0F0"/>
                </a:solidFill>
              </a:rPr>
              <a:t>dreams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4" name="Picture 20">
            <a:hlinkClick r:id="" action="ppaction://noaction">
              <a:snd r:embed="rId4" name="01 Gone girl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241896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6" name="02 In dreams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85601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08 You`re the only reason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7" name="05 Dark moon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8" name="04  Dreams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9" name="03 Silvery moon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0" name="06 Lonely Linda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1" name="07 Medley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039" y="482277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vnoramenný trojúhelník 4">
            <a:extLst>
              <a:ext uri="{FF2B5EF4-FFF2-40B4-BE49-F238E27FC236}">
                <a16:creationId xmlns:a16="http://schemas.microsoft.com/office/drawing/2014/main" id="{906F4FE6-9502-456B-96D9-9286F2B14914}"/>
              </a:ext>
            </a:extLst>
          </p:cNvPr>
          <p:cNvSpPr/>
          <p:nvPr/>
        </p:nvSpPr>
        <p:spPr>
          <a:xfrm rot="18892725">
            <a:off x="932300" y="2303550"/>
            <a:ext cx="1060704" cy="914400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Rovnoramenný trojúhelník 10">
            <a:extLst>
              <a:ext uri="{FF2B5EF4-FFF2-40B4-BE49-F238E27FC236}">
                <a16:creationId xmlns:a16="http://schemas.microsoft.com/office/drawing/2014/main" id="{148C0FE2-AD44-4838-9C4F-981BFA8A5F1E}"/>
              </a:ext>
            </a:extLst>
          </p:cNvPr>
          <p:cNvSpPr/>
          <p:nvPr/>
        </p:nvSpPr>
        <p:spPr>
          <a:xfrm rot="2535187">
            <a:off x="3498972" y="1958532"/>
            <a:ext cx="1233309" cy="640381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Rovnoramenný trojúhelník 11">
            <a:extLst>
              <a:ext uri="{FF2B5EF4-FFF2-40B4-BE49-F238E27FC236}">
                <a16:creationId xmlns:a16="http://schemas.microsoft.com/office/drawing/2014/main" id="{3F5E74C0-2E90-43E5-9BFE-376843792214}"/>
              </a:ext>
            </a:extLst>
          </p:cNvPr>
          <p:cNvSpPr/>
          <p:nvPr/>
        </p:nvSpPr>
        <p:spPr>
          <a:xfrm rot="20634158">
            <a:off x="3378182" y="3762226"/>
            <a:ext cx="1060704" cy="990796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058A7E4C-8C1A-45CA-A921-6C07BF16BFB3}"/>
              </a:ext>
            </a:extLst>
          </p:cNvPr>
          <p:cNvSpPr/>
          <p:nvPr/>
        </p:nvSpPr>
        <p:spPr>
          <a:xfrm>
            <a:off x="3754373" y="3231256"/>
            <a:ext cx="932090" cy="1977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F6A708DC-2E2D-42BE-B605-AE93F2751AD9}"/>
              </a:ext>
            </a:extLst>
          </p:cNvPr>
          <p:cNvSpPr/>
          <p:nvPr/>
        </p:nvSpPr>
        <p:spPr>
          <a:xfrm>
            <a:off x="4066053" y="3124048"/>
            <a:ext cx="757233" cy="22154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3C96FF4F-B886-4A6D-A8A5-0F0779AC0F33}"/>
              </a:ext>
            </a:extLst>
          </p:cNvPr>
          <p:cNvSpPr/>
          <p:nvPr/>
        </p:nvSpPr>
        <p:spPr>
          <a:xfrm>
            <a:off x="3721613" y="1838525"/>
            <a:ext cx="1031009" cy="8806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8CA8C0C-33BB-4A46-94C4-CB29C8B790C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964354" y="466365"/>
            <a:ext cx="2106960" cy="5675134"/>
          </a:xfrm>
          <a:prstGeom prst="rect">
            <a:avLst/>
          </a:prstGeom>
        </p:spPr>
      </p:pic>
      <p:sp>
        <p:nvSpPr>
          <p:cNvPr id="66" name="Rectangle 10">
            <a:extLst>
              <a:ext uri="{FF2B5EF4-FFF2-40B4-BE49-F238E27FC236}">
                <a16:creationId xmlns:a16="http://schemas.microsoft.com/office/drawing/2014/main" id="{B174C4DD-1A6E-4089-8D5F-88EEEAC39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686" y="466365"/>
            <a:ext cx="8977464" cy="566299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8" name="3 Rectángulo">
            <a:extLst>
              <a:ext uri="{FF2B5EF4-FFF2-40B4-BE49-F238E27FC236}">
                <a16:creationId xmlns:a16="http://schemas.microsoft.com/office/drawing/2014/main" id="{43BFE713-D4B1-4619-B482-B96F376E6C4E}"/>
              </a:ext>
            </a:extLst>
          </p:cNvPr>
          <p:cNvSpPr/>
          <p:nvPr/>
        </p:nvSpPr>
        <p:spPr>
          <a:xfrm>
            <a:off x="0" y="643224"/>
            <a:ext cx="610756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38" normalizeH="0" baseline="0" noProof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You`re the only reason</a:t>
            </a:r>
            <a:endParaRPr kumimoji="0" lang="es-ES" sz="32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" name="WordArt 72">
            <a:extLst>
              <a:ext uri="{FF2B5EF4-FFF2-40B4-BE49-F238E27FC236}">
                <a16:creationId xmlns:a16="http://schemas.microsoft.com/office/drawing/2014/main" id="{53AFC4B2-D645-41BB-B8BE-5FC95F597AD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260617" y="4996894"/>
            <a:ext cx="1104251" cy="92332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0" cap="none" spc="0" normalizeH="0" baseline="0" noProof="0" dirty="0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</a:t>
            </a:r>
            <a:r>
              <a:rPr kumimoji="0" lang="cs-CZ" sz="1800" b="1" i="0" u="none" strike="noStrike" kern="10" cap="none" spc="0" normalizeH="0" baseline="0" noProof="0" dirty="0" err="1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resentation</a:t>
            </a:r>
            <a:r>
              <a:rPr kumimoji="0" lang="en-US" sz="1800" b="1" i="0" u="none" strike="noStrike" kern="10" cap="none" spc="0" normalizeH="0" baseline="0" noProof="0" dirty="0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</a:t>
            </a:r>
            <a:r>
              <a:rPr kumimoji="0" lang="en-US" sz="1800" b="1" i="0" u="none" strike="noStrike" kern="10" cap="none" spc="0" normalizeH="0" baseline="0" noProof="0" dirty="0" err="1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y@t@t</a:t>
            </a:r>
            <a:r>
              <a:rPr kumimoji="0" lang="en-US" sz="1800" b="1" i="0" u="none" strike="noStrike" kern="10" cap="none" spc="0" normalizeH="0" baseline="0" noProof="0" dirty="0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@</a:t>
            </a:r>
            <a:endParaRPr kumimoji="0" lang="cs-CZ" sz="1800" b="1" i="0" u="none" strike="noStrike" kern="10" cap="none" spc="0" normalizeH="0" baseline="0" noProof="0" dirty="0">
              <a:ln>
                <a:noFill/>
              </a:ln>
              <a:solidFill>
                <a:srgbClr val="333399">
                  <a:lumMod val="20000"/>
                  <a:lumOff val="8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2" name="Obrázek 71">
            <a:extLst>
              <a:ext uri="{FF2B5EF4-FFF2-40B4-BE49-F238E27FC236}">
                <a16:creationId xmlns:a16="http://schemas.microsoft.com/office/drawing/2014/main" id="{6F3E05ED-7BBD-42F4-B3EC-B559F257090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150" y="5200498"/>
            <a:ext cx="396270" cy="360244"/>
          </a:xfrm>
          <a:prstGeom prst="rect">
            <a:avLst/>
          </a:prstGeom>
        </p:spPr>
      </p:pic>
      <p:pic>
        <p:nvPicPr>
          <p:cNvPr id="81" name="Picture 19" descr="iyuqdnfucs62ymy2k17z">
            <a:extLst>
              <a:ext uri="{FF2B5EF4-FFF2-40B4-BE49-F238E27FC236}">
                <a16:creationId xmlns:a16="http://schemas.microsoft.com/office/drawing/2014/main" id="{0091A831-B508-427A-A5EC-6122BF0A70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22131" y="2612614"/>
            <a:ext cx="3994204" cy="337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Obrázek 81">
            <a:extLst>
              <a:ext uri="{FF2B5EF4-FFF2-40B4-BE49-F238E27FC236}">
                <a16:creationId xmlns:a16="http://schemas.microsoft.com/office/drawing/2014/main" id="{2194430D-9936-49A5-A32C-5839DB34AD2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329" y="654219"/>
            <a:ext cx="472554" cy="429594"/>
          </a:xfrm>
          <a:prstGeom prst="rect">
            <a:avLst/>
          </a:prstGeom>
        </p:spPr>
      </p:pic>
      <p:pic>
        <p:nvPicPr>
          <p:cNvPr id="83" name="Obrázek 82">
            <a:extLst>
              <a:ext uri="{FF2B5EF4-FFF2-40B4-BE49-F238E27FC236}">
                <a16:creationId xmlns:a16="http://schemas.microsoft.com/office/drawing/2014/main" id="{70928CB1-9FD5-4A78-941E-F5B401EAE2A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763" y="4278216"/>
            <a:ext cx="472554" cy="429594"/>
          </a:xfrm>
          <a:prstGeom prst="rect">
            <a:avLst/>
          </a:prstGeom>
        </p:spPr>
      </p:pic>
      <p:pic>
        <p:nvPicPr>
          <p:cNvPr id="84" name="Picture 6">
            <a:extLst>
              <a:ext uri="{FF2B5EF4-FFF2-40B4-BE49-F238E27FC236}">
                <a16:creationId xmlns:a16="http://schemas.microsoft.com/office/drawing/2014/main" id="{2D639A5D-3FD6-499C-A471-C186B7194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04" y="1507774"/>
            <a:ext cx="545628" cy="54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6">
            <a:extLst>
              <a:ext uri="{FF2B5EF4-FFF2-40B4-BE49-F238E27FC236}">
                <a16:creationId xmlns:a16="http://schemas.microsoft.com/office/drawing/2014/main" id="{A6542642-3B9F-486D-8966-6CF269D1C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342" y="334375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6">
            <a:extLst>
              <a:ext uri="{FF2B5EF4-FFF2-40B4-BE49-F238E27FC236}">
                <a16:creationId xmlns:a16="http://schemas.microsoft.com/office/drawing/2014/main" id="{7538E180-3127-4359-8453-07B167300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788" y="3300463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6">
            <a:extLst>
              <a:ext uri="{FF2B5EF4-FFF2-40B4-BE49-F238E27FC236}">
                <a16:creationId xmlns:a16="http://schemas.microsoft.com/office/drawing/2014/main" id="{FB0B1DA6-9145-46F9-AB1E-AB8384D41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209" y="115985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6">
            <a:extLst>
              <a:ext uri="{FF2B5EF4-FFF2-40B4-BE49-F238E27FC236}">
                <a16:creationId xmlns:a16="http://schemas.microsoft.com/office/drawing/2014/main" id="{035545DB-AC88-4B2C-B982-393B46BEC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831" y="1138981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9" name="AutoShape 6" descr="1 - kolo - gif">
            <a:extLst>
              <a:ext uri="{FF2B5EF4-FFF2-40B4-BE49-F238E27FC236}">
                <a16:creationId xmlns:a16="http://schemas.microsoft.com/office/drawing/2014/main" id="{8B39BAC5-3F98-4C44-A1C4-CA72A2DC3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9820" y="254173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1" name="AutoShape 6" descr="1 - kolo - gif">
            <a:extLst>
              <a:ext uri="{FF2B5EF4-FFF2-40B4-BE49-F238E27FC236}">
                <a16:creationId xmlns:a16="http://schemas.microsoft.com/office/drawing/2014/main" id="{2E4472E8-8986-41E5-AF03-FDE9E03799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2405" y="234348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2" name="AutoShape 6" descr="1 - kolo - gif">
            <a:extLst>
              <a:ext uri="{FF2B5EF4-FFF2-40B4-BE49-F238E27FC236}">
                <a16:creationId xmlns:a16="http://schemas.microsoft.com/office/drawing/2014/main" id="{7F17ECD7-5D67-452A-AF81-D1902559C6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8033" y="440196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3" name="AutoShape 6" descr="1 - kolo - gif">
            <a:extLst>
              <a:ext uri="{FF2B5EF4-FFF2-40B4-BE49-F238E27FC236}">
                <a16:creationId xmlns:a16="http://schemas.microsoft.com/office/drawing/2014/main" id="{F0BA6DDD-B89A-452F-9E81-D12C1952C7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9982" y="440196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" name="AutoShape 6" descr="1 - kolo - gif">
            <a:extLst>
              <a:ext uri="{FF2B5EF4-FFF2-40B4-BE49-F238E27FC236}">
                <a16:creationId xmlns:a16="http://schemas.microsoft.com/office/drawing/2014/main" id="{2BC06765-11D6-4EA4-A27F-2DD69DFE8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325" y="1375108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4" name="AutoShape 6" descr="1 - kolo - gif">
            <a:extLst>
              <a:ext uri="{FF2B5EF4-FFF2-40B4-BE49-F238E27FC236}">
                <a16:creationId xmlns:a16="http://schemas.microsoft.com/office/drawing/2014/main" id="{C0BFC797-4D7D-421B-BB81-71EB588500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1566" y="1363585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7" name="AutoShape 6" descr="1 - kolo - gif">
            <a:extLst>
              <a:ext uri="{FF2B5EF4-FFF2-40B4-BE49-F238E27FC236}">
                <a16:creationId xmlns:a16="http://schemas.microsoft.com/office/drawing/2014/main" id="{94C3A539-84F7-49CB-BF4D-795228A18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6064" y="1385551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" name="AutoShape 6" descr="1 - kolo - gif">
            <a:extLst>
              <a:ext uri="{FF2B5EF4-FFF2-40B4-BE49-F238E27FC236}">
                <a16:creationId xmlns:a16="http://schemas.microsoft.com/office/drawing/2014/main" id="{649B3E6A-7100-404B-A095-7D37F0F4D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7838" y="1363585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4" name="AutoShape 6" descr="1 - kolo - gif">
            <a:extLst>
              <a:ext uri="{FF2B5EF4-FFF2-40B4-BE49-F238E27FC236}">
                <a16:creationId xmlns:a16="http://schemas.microsoft.com/office/drawing/2014/main" id="{58794360-32EA-44AF-96A7-81814B5F6E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4119" y="1375108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" name="Text Box 47">
            <a:extLst>
              <a:ext uri="{FF2B5EF4-FFF2-40B4-BE49-F238E27FC236}">
                <a16:creationId xmlns:a16="http://schemas.microsoft.com/office/drawing/2014/main" id="{3E1106E8-D962-4638-9524-72ACD8650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5338" y="1303116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>
                <a:solidFill>
                  <a:srgbClr val="00B0F0"/>
                </a:solidFill>
              </a:rPr>
              <a:t> Gone girl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" name="Text Box 47">
            <a:extLst>
              <a:ext uri="{FF2B5EF4-FFF2-40B4-BE49-F238E27FC236}">
                <a16:creationId xmlns:a16="http://schemas.microsoft.com/office/drawing/2014/main" id="{02B9E444-76FA-4B4B-868A-70E19BED7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297" y="3099197"/>
            <a:ext cx="1464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>
                <a:solidFill>
                  <a:srgbClr val="00B0F0"/>
                </a:solidFill>
              </a:rPr>
              <a:t>Dreams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F90F0ACD-4186-4B35-B898-CC96F3C7C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4119" y="3683327"/>
            <a:ext cx="15808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>
                <a:solidFill>
                  <a:srgbClr val="00B0F0"/>
                </a:solidFill>
              </a:rPr>
              <a:t>Dark moon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8" name="Text Box 47">
            <a:extLst>
              <a:ext uri="{FF2B5EF4-FFF2-40B4-BE49-F238E27FC236}">
                <a16:creationId xmlns:a16="http://schemas.microsoft.com/office/drawing/2014/main" id="{8453D565-60ED-43EC-B398-80BCCC6072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4321" y="4331736"/>
            <a:ext cx="11841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Lonely</a:t>
            </a:r>
            <a:r>
              <a:rPr lang="cs-CZ" altLang="cs-CZ" sz="1200" b="1" dirty="0">
                <a:solidFill>
                  <a:srgbClr val="00B0F0"/>
                </a:solidFill>
              </a:rPr>
              <a:t> Linda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" name="Text Box 47">
            <a:extLst>
              <a:ext uri="{FF2B5EF4-FFF2-40B4-BE49-F238E27FC236}">
                <a16:creationId xmlns:a16="http://schemas.microsoft.com/office/drawing/2014/main" id="{84177DFD-C2BB-4365-8DFE-75EA7EB5B6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5252" y="4880819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>
                <a:solidFill>
                  <a:srgbClr val="00B0F0"/>
                </a:solidFill>
              </a:rPr>
              <a:t>Medley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E1FA83E4-B189-4175-844D-E14CB557F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8743" y="5423827"/>
            <a:ext cx="17766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cs-CZ" sz="1200" b="1">
                <a:solidFill>
                  <a:srgbClr val="00B0F0"/>
                </a:solidFill>
              </a:rPr>
              <a:t> You`re the only reason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105D7757-F1E2-4DC8-B7C6-E26562F2BC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1142" y="2522845"/>
            <a:ext cx="13604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 dirty="0">
                <a:solidFill>
                  <a:srgbClr val="00B0F0"/>
                </a:solidFill>
              </a:rPr>
              <a:t>Silvery </a:t>
            </a:r>
            <a:r>
              <a:rPr lang="cs-CZ" altLang="cs-CZ" sz="1200" b="1" dirty="0" err="1">
                <a:solidFill>
                  <a:srgbClr val="00B0F0"/>
                </a:solidFill>
              </a:rPr>
              <a:t>moon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9" name="AutoShape 6" descr="1 - kolo - gif">
            <a:extLst>
              <a:ext uri="{FF2B5EF4-FFF2-40B4-BE49-F238E27FC236}">
                <a16:creationId xmlns:a16="http://schemas.microsoft.com/office/drawing/2014/main" id="{7E6AFF54-43D5-4480-86A6-0FDF7AE85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8720" y="571901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1" name="AutoShape 6" descr="1 - kolo - gif">
            <a:extLst>
              <a:ext uri="{FF2B5EF4-FFF2-40B4-BE49-F238E27FC236}">
                <a16:creationId xmlns:a16="http://schemas.microsoft.com/office/drawing/2014/main" id="{29FEA2A6-64DC-47F5-989F-7A675AD5E7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3943" y="572360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" name="AutoShape 6" descr="1 - kolo - gif">
            <a:extLst>
              <a:ext uri="{FF2B5EF4-FFF2-40B4-BE49-F238E27FC236}">
                <a16:creationId xmlns:a16="http://schemas.microsoft.com/office/drawing/2014/main" id="{EA077868-4335-4FED-9CFA-F6839EFDFC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8270" y="74940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" name="AutoShape 6" descr="1 - kolo - gif">
            <a:extLst>
              <a:ext uri="{FF2B5EF4-FFF2-40B4-BE49-F238E27FC236}">
                <a16:creationId xmlns:a16="http://schemas.microsoft.com/office/drawing/2014/main" id="{5505A8B1-369A-4A6A-8C23-5BE8ED133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8531" y="69596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5" name="Picture 6">
            <a:extLst>
              <a:ext uri="{FF2B5EF4-FFF2-40B4-BE49-F238E27FC236}">
                <a16:creationId xmlns:a16="http://schemas.microsoft.com/office/drawing/2014/main" id="{EA6FC395-6B33-0CA3-BF2C-B1C564FA3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640" y="1520540"/>
            <a:ext cx="545628" cy="54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6">
            <a:extLst>
              <a:ext uri="{FF2B5EF4-FFF2-40B4-BE49-F238E27FC236}">
                <a16:creationId xmlns:a16="http://schemas.microsoft.com/office/drawing/2014/main" id="{EB7E0756-0037-6729-1CE0-551FA1D24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866" y="1510969"/>
            <a:ext cx="545628" cy="54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6">
            <a:extLst>
              <a:ext uri="{FF2B5EF4-FFF2-40B4-BE49-F238E27FC236}">
                <a16:creationId xmlns:a16="http://schemas.microsoft.com/office/drawing/2014/main" id="{BB9E2880-3F3B-A75E-C2E0-FE6AA56C1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092" y="1481899"/>
            <a:ext cx="545628" cy="54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9D2537CF-C9E3-3F18-A068-F8416BFF02EB}"/>
              </a:ext>
            </a:extLst>
          </p:cNvPr>
          <p:cNvSpPr/>
          <p:nvPr/>
        </p:nvSpPr>
        <p:spPr>
          <a:xfrm>
            <a:off x="1444202" y="6214359"/>
            <a:ext cx="610756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www.yatata-blog.eu</a:t>
            </a:r>
            <a:endParaRPr kumimoji="0" lang="es-ES" sz="32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26445C39-3AB0-CBC0-963E-B2437EE0937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331" y="2491594"/>
            <a:ext cx="637166" cy="579241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38E0A072-34C0-8690-EEB4-20F5D8C4749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1011" y="2209935"/>
            <a:ext cx="6143625" cy="385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5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08 You`re the only reason.wav"/>
          </p:stSnd>
        </p:sndAc>
      </p:transition>
    </mc:Choice>
    <mc:Fallback xmlns="">
      <p:transition spd="slow" advClick="0">
        <p:split orient="vert"/>
        <p:sndAc>
          <p:stSnd>
            <p:snd r:embed="rId17" name="08 You`re the only reas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89" grpId="0" animBg="1"/>
      <p:bldP spid="91" grpId="0" animBg="1"/>
      <p:bldP spid="92" grpId="0" animBg="1"/>
      <p:bldP spid="93" grpId="0" animBg="1"/>
      <p:bldP spid="63" grpId="0" animBg="1"/>
      <p:bldP spid="64" grpId="0" animBg="1"/>
      <p:bldP spid="67" grpId="0" animBg="1"/>
      <p:bldP spid="73" grpId="0" animBg="1"/>
      <p:bldP spid="74" grpId="0" animBg="1"/>
      <p:bldP spid="99" grpId="0" animBg="1"/>
      <p:bldP spid="101" grpId="0" animBg="1"/>
      <p:bldP spid="102" grpId="0" animBg="1"/>
      <p:bldP spid="103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312</TotalTime>
  <Words>52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95</cp:revision>
  <dcterms:created xsi:type="dcterms:W3CDTF">2020-02-21T13:54:42Z</dcterms:created>
  <dcterms:modified xsi:type="dcterms:W3CDTF">2024-05-04T16:06:10Z</dcterms:modified>
</cp:coreProperties>
</file>