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1" r:id="rId12"/>
    <p:sldId id="302" r:id="rId13"/>
    <p:sldId id="300" r:id="rId14"/>
    <p:sldId id="299" r:id="rId15"/>
    <p:sldId id="298" r:id="rId16"/>
    <p:sldId id="297" r:id="rId17"/>
    <p:sldId id="296" r:id="rId18"/>
    <p:sldId id="295" r:id="rId19"/>
    <p:sldId id="307" r:id="rId20"/>
    <p:sldId id="294" r:id="rId21"/>
    <p:sldId id="306" r:id="rId22"/>
    <p:sldId id="305" r:id="rId23"/>
    <p:sldId id="304" r:id="rId24"/>
    <p:sldId id="310" r:id="rId25"/>
    <p:sldId id="312" r:id="rId26"/>
    <p:sldId id="309" r:id="rId27"/>
    <p:sldId id="311" r:id="rId28"/>
    <p:sldId id="308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>
      <p:cViewPr varScale="1">
        <p:scale>
          <a:sx n="70" d="100"/>
          <a:sy n="70" d="100"/>
        </p:scale>
        <p:origin x="74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92353D-BF4B-205C-D99D-906D8E0A09A9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A36F13-D9F2-22A6-0EAC-DC42A51CF1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480119A-C389-F890-9142-51328328D5F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0776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CDBFFFE-A2D9-19C0-0F60-7F2C7542F80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7180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52955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wo of u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Two of 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A0BA7D-8DBC-56A6-4FFC-B5866C898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46212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3968C81-0DB7-C248-CC3B-05921BFAFCD8}"/>
              </a:ext>
            </a:extLst>
          </p:cNvPr>
          <p:cNvSpPr/>
          <p:nvPr/>
        </p:nvSpPr>
        <p:spPr>
          <a:xfrm>
            <a:off x="5447928" y="764704"/>
            <a:ext cx="518457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34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89CFB8-C609-2D38-DFDF-B643F18B4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3121BB-B085-9434-ADD1-ABC0F6414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9F3373-49DA-6C39-E988-874BF9967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CC8D96-94FE-F1AE-F499-2ADB15FC3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2DCE63-6AA9-ABCA-6FB1-481FAF8F2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003EA6-C406-62AF-C673-71FCD3A0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391700-3965-BCDC-4249-F49FDE321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501724-2A8B-B8B8-AF19-F37346EA6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6A80D0-BA76-F9E7-49D8-A5425BC3E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AD57D-CBAC-B52B-2A9D-7829A23BF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F7B86F2-AF87-3E06-5830-59F3A65DE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88" y="548680"/>
            <a:ext cx="4536504" cy="91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BF9A8C-D7FB-927B-5A88-E76D496C7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6F61DDD-C305-046B-85EC-73F714753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88" y="548680"/>
            <a:ext cx="4536504" cy="91071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8AFD856-EC5B-A3B3-FF7D-DBB91FEB9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076" y="548680"/>
            <a:ext cx="1999836" cy="141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AE4555-13C2-0ECC-2250-EF543268D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2CEF869-6A37-E26C-167C-9626A72126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8530"/>
            <a:ext cx="4536504" cy="91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10C23C-5356-3C0A-7683-EFFB116D6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0B5C29-56C5-973D-E496-5D169FA9C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23726-711D-460A-D35B-FBEF140184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9940EE-CDAB-64DB-7198-0667007AE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B2AFCC-7E4E-052B-A083-1C927EEAC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571ED6-CEB7-2823-0F12-1B05A2F5D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B305ED1-45B1-7527-58BC-1913790B0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26" y="567045"/>
            <a:ext cx="4169437" cy="48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14D7F9-C915-643E-9A70-A280F322F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99E10A-D2E3-A303-007B-219433474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7E39A3-6A6F-171C-10E9-36AB50572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E7D0A6-5FD2-A0FD-84FD-11F9123C5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F1A960-FD03-9301-E50B-576FD4E34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5C8DFD-05F9-0CE2-9802-52EF9761C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D06DC1-6BC1-A1ED-6B98-779F95BE2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929FCD6-CAB4-8F60-94B1-9CD5F4C4B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229E9-41BE-3D4E-9486-83D23FC39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CA306E0-4501-2FC6-20B2-A1ECCFE84D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321" y="548680"/>
            <a:ext cx="2520280" cy="75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E279398-77FF-72F7-89C4-ABC5DA2FE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D701EE47-19C9-B7BB-B555-13B5A7AC7C04}"/>
              </a:ext>
            </a:extLst>
          </p:cNvPr>
          <p:cNvSpPr/>
          <p:nvPr/>
        </p:nvSpPr>
        <p:spPr>
          <a:xfrm>
            <a:off x="839416" y="58980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</TotalTime>
  <Words>32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152</cp:revision>
  <dcterms:created xsi:type="dcterms:W3CDTF">2020-02-21T13:54:42Z</dcterms:created>
  <dcterms:modified xsi:type="dcterms:W3CDTF">2024-05-04T16:10:00Z</dcterms:modified>
</cp:coreProperties>
</file>