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86" r:id="rId3"/>
    <p:sldId id="256" r:id="rId4"/>
    <p:sldId id="269" r:id="rId5"/>
    <p:sldId id="278" r:id="rId6"/>
    <p:sldId id="277" r:id="rId7"/>
    <p:sldId id="274" r:id="rId8"/>
    <p:sldId id="276" r:id="rId9"/>
    <p:sldId id="275" r:id="rId10"/>
    <p:sldId id="273" r:id="rId11"/>
    <p:sldId id="272" r:id="rId12"/>
    <p:sldId id="271" r:id="rId13"/>
    <p:sldId id="270" r:id="rId14"/>
    <p:sldId id="268" r:id="rId15"/>
    <p:sldId id="267" r:id="rId16"/>
    <p:sldId id="266" r:id="rId17"/>
    <p:sldId id="265" r:id="rId18"/>
    <p:sldId id="264" r:id="rId19"/>
    <p:sldId id="263" r:id="rId20"/>
    <p:sldId id="262" r:id="rId21"/>
    <p:sldId id="261" r:id="rId22"/>
    <p:sldId id="258" r:id="rId23"/>
    <p:sldId id="260" r:id="rId24"/>
    <p:sldId id="259" r:id="rId25"/>
    <p:sldId id="257" r:id="rId26"/>
    <p:sldId id="279" r:id="rId27"/>
    <p:sldId id="280" r:id="rId28"/>
    <p:sldId id="281" r:id="rId29"/>
    <p:sldId id="282" r:id="rId30"/>
    <p:sldId id="283" r:id="rId31"/>
    <p:sldId id="285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A0772B-CE43-253C-11C1-6D37A6A93B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E755A34-F62E-5A41-466A-79E38F57C8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417610E-AAA8-6A79-3E34-2DC2132FC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65F54-8AA7-4C08-A5A1-8E5CBB388BDA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2CF289-B5CC-FF49-359D-ABE53B0AD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F29517-ABF6-3506-1A5E-5E8B1440A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091D1-3024-4178-8C9F-75FBDF74F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8275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C6817C-FFD1-281D-D268-2FDEBD97B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41B5383-C85C-11E1-23B7-086014340D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62429F6-D84D-EA16-CFC3-BEF6E0229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65F54-8AA7-4C08-A5A1-8E5CBB388BDA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B156FD1-02E7-D754-DCF4-F1AF9F85E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D9C85A-F55E-3FCF-6BD7-BE0B6CFF7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091D1-3024-4178-8C9F-75FBDF74F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988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0379D6-0649-8667-1B73-8D72029AAD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3D79694-DB05-9BE6-E328-983E07697F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7318C1-FB56-88C2-D146-3C7D82475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65F54-8AA7-4C08-A5A1-8E5CBB388BDA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9D6E02E-093F-5D4A-038E-CB4AA287C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4639B70-C5C1-F890-8025-AC846EF5C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091D1-3024-4178-8C9F-75FBDF74F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783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6E9C3E-D944-A654-3E14-8910CB52C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B1212E-345D-E4AC-8A3C-F4C68711A2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ADA033F-2DB4-7ADF-C300-FFEE9B16AD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929654F-9E78-1CCF-6B40-F483DE28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65F54-8AA7-4C08-A5A1-8E5CBB388BDA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7032375-16B3-FC63-6A37-948826A32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636D04F-F96D-E0AF-D6FF-D1E478E2F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091D1-3024-4178-8C9F-75FBDF74F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19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80F9EF-A620-5509-49AB-77F9404B9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C4C659B-0E01-CE23-6486-3D127A6420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68B479A-84CB-8C9F-5979-F074F99D81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13BB317-F438-8917-E599-0873B1CAC6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9ABA986-C581-35BF-C0DC-C65D41B2AC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D2B14ED-8114-808F-739A-6C950702F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65F54-8AA7-4C08-A5A1-8E5CBB388BDA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4BC7F87-890C-7EBF-D598-E61F68DF5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564A80F-91F3-E85A-0AD7-87EDF2CBA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091D1-3024-4178-8C9F-75FBDF74F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3942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CE7D9C-305B-ED42-51EB-9EA7122D0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AC203D5-9DAE-6AF9-EBEA-0E498EB78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65F54-8AA7-4C08-A5A1-8E5CBB388BDA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498B1EF-1C6D-0358-31BE-1DCD8B2CA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765EBAA-9656-496C-74F6-7168CF38F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091D1-3024-4178-8C9F-75FBDF74F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051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C58E017-1DE0-0506-A9AD-5552A2B62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65F54-8AA7-4C08-A5A1-8E5CBB388BDA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5F1CAAA-1AD2-157D-E5CF-43B2EB685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23B0742-A4CC-A96C-C7F4-F9B3726BE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091D1-3024-4178-8C9F-75FBDF74F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5935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3B2B06-E8B0-92F0-1907-6B16664D3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062D152-77C1-32ED-3C35-42022C6651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B4ACAD5-9736-486A-CB9F-FABA8491F4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D26F042-D221-9139-C30F-57BFCF7D7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65F54-8AA7-4C08-A5A1-8E5CBB388BDA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AB45079-5C08-EAE9-198F-5D1E45D78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89EB0F8-1011-7525-59D9-C912AF0B8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091D1-3024-4178-8C9F-75FBDF74F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8918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3704BB-8F27-DD7C-9753-BC326E0A7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C9D3A76-97D2-6174-2BAB-BFB1130ED2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8CEE176-3149-E784-E4B5-6288C18BEA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955AA33-6B67-2C21-97BD-8941ED5A50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65F54-8AA7-4C08-A5A1-8E5CBB388BDA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EAA9675-5A42-D51D-0C67-B5B7CB7A1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F41CA98-A67D-DCD3-6D36-5895A77DB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091D1-3024-4178-8C9F-75FBDF74F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944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49E4DA-7B5D-652B-CD37-75084935B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51111DE-9B00-E29F-DCC4-823EAA794C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4FFDA0A-F5D8-C497-EDC5-67B3A7BF8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65F54-8AA7-4C08-A5A1-8E5CBB388BDA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6AE3B-87B4-185A-58A4-10CFE2696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5815A50-D538-BBA1-BE01-8FBD7C404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091D1-3024-4178-8C9F-75FBDF74F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8468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2B8FA28-B331-A48A-4F0D-94D59FF584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44A2ED9-4421-5D4A-0AD3-55708BEBA1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D77A62-D056-35C9-4C91-4CB862CD9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65F54-8AA7-4C08-A5A1-8E5CBB388BDA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5FC71E-7F39-856C-FC0C-B1C112CBA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ED886A-F781-9C10-FE02-FF79EA659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D091D1-3024-4178-8C9F-75FBDF74F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78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242D120-4E73-3CB3-33D0-AC2CE91D8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CF91B51-8EDF-2B70-10CB-E90274DD7A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FAD224-960A-B492-5BA5-271F727573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B65F54-8AA7-4C08-A5A1-8E5CBB388BDA}" type="datetimeFigureOut">
              <a:rPr lang="fr-FR" smtClean="0"/>
              <a:t>02/05/2024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513FF68-CC47-59D4-7CEC-09092DAD37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9397B1-3346-29F2-1A41-A68230A340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DD091D1-3024-4178-8C9F-75FBDF74FDE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278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arbre, rocher&#10;&#10;Description générée automatiquement">
            <a:extLst>
              <a:ext uri="{FF2B5EF4-FFF2-40B4-BE49-F238E27FC236}">
                <a16:creationId xmlns:a16="http://schemas.microsoft.com/office/drawing/2014/main" id="{CC715E21-4A08-23FA-12D8-E7D375FD0B7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5677" y="666205"/>
            <a:ext cx="9580645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CE71AF-54B3-4B4E-70D9-FC19F6160094}"/>
              </a:ext>
            </a:extLst>
          </p:cNvPr>
          <p:cNvSpPr txBox="1"/>
          <p:nvPr/>
        </p:nvSpPr>
        <p:spPr>
          <a:xfrm>
            <a:off x="658104" y="552241"/>
            <a:ext cx="113466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rgbClr val="FFFF00"/>
                </a:solidFill>
              </a:rPr>
              <a:t>Le Kongōfuku-ji est le 38ᵉ temple du pèlerinage de Shikoku.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EAFC9D1-AFD4-87AE-0D17-18C4F739147D}"/>
              </a:ext>
            </a:extLst>
          </p:cNvPr>
          <p:cNvSpPr txBox="1"/>
          <p:nvPr/>
        </p:nvSpPr>
        <p:spPr>
          <a:xfrm>
            <a:off x="3754002" y="81430"/>
            <a:ext cx="7132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Présente </a:t>
            </a:r>
          </a:p>
        </p:txBody>
      </p:sp>
    </p:spTree>
    <p:extLst>
      <p:ext uri="{BB962C8B-B14F-4D97-AF65-F5344CB8AC3E}">
        <p14:creationId xmlns:p14="http://schemas.microsoft.com/office/powerpoint/2010/main" val="794124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  <p:sndAc>
          <p:stSnd loop="1">
            <p:snd r:embed="rId2" name="Beautiful Japanese Music – Cherry Blossoms.wav"/>
          </p:stSnd>
        </p:sndAc>
      </p:transition>
    </mc:Choice>
    <mc:Fallback>
      <p:transition spd="slow" advClick="0" advTm="8000">
        <p:fade/>
        <p:sndAc>
          <p:stSnd loop="1">
            <p:snd r:embed="rId2" name="Beautiful Japanese Music – Cherry Blossom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41D1973-A5A8-3353-3FA6-498BB4C5CF7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5400" b="1" dirty="0"/>
              <a:t>Le </a:t>
            </a:r>
            <a:r>
              <a:rPr lang="fr-FR" sz="5400" b="1" dirty="0" err="1"/>
              <a:t>Kongōfuku-ji</a:t>
            </a:r>
            <a:r>
              <a:rPr lang="fr-FR" sz="5400" b="1" dirty="0"/>
              <a:t> est le 38ᵉ temple du pèlerinage de Shikoku. Il se trouve dans la municipalité de Tosa-</a:t>
            </a:r>
            <a:r>
              <a:rPr lang="fr-FR" sz="5400" b="1" dirty="0" err="1"/>
              <a:t>shimizu</a:t>
            </a:r>
            <a:r>
              <a:rPr lang="fr-FR" sz="5400" b="1" dirty="0"/>
              <a:t>, préfecture de Kōchi, au Japon. On y accède après une marche d'environ 83 km depuis le temple 37 </a:t>
            </a:r>
            <a:r>
              <a:rPr lang="fr-FR" sz="5400" b="1" dirty="0" err="1"/>
              <a:t>Iwamoto-ji</a:t>
            </a:r>
            <a:r>
              <a:rPr lang="fr-FR" sz="5400" b="1" dirty="0"/>
              <a:t>. Il est situé près du cap </a:t>
            </a:r>
            <a:r>
              <a:rPr lang="fr-FR" sz="5400" b="1" dirty="0" err="1"/>
              <a:t>Ashizuri</a:t>
            </a:r>
            <a:r>
              <a:rPr lang="fr-FR" sz="5400" b="1" dirty="0"/>
              <a:t>, le point le plus au sud de l'île de Shikoku. </a:t>
            </a:r>
          </a:p>
        </p:txBody>
      </p:sp>
    </p:spTree>
    <p:extLst>
      <p:ext uri="{BB962C8B-B14F-4D97-AF65-F5344CB8AC3E}">
        <p14:creationId xmlns:p14="http://schemas.microsoft.com/office/powerpoint/2010/main" val="2744695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ante, plein air, bâtiment&#10;&#10;Description générée automatiquement">
            <a:extLst>
              <a:ext uri="{FF2B5EF4-FFF2-40B4-BE49-F238E27FC236}">
                <a16:creationId xmlns:a16="http://schemas.microsoft.com/office/drawing/2014/main" id="{FBF42C94-1225-6CE8-482C-B0CF645BE9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B09351-47BE-BDC3-FA01-D5BEFAAECB81}"/>
              </a:ext>
            </a:extLst>
          </p:cNvPr>
          <p:cNvSpPr txBox="1"/>
          <p:nvPr/>
        </p:nvSpPr>
        <p:spPr>
          <a:xfrm>
            <a:off x="10296000" y="3572691"/>
            <a:ext cx="73805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Asizuri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109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herbe&#10;&#10;Description générée automatiquement">
            <a:extLst>
              <a:ext uri="{FF2B5EF4-FFF2-40B4-BE49-F238E27FC236}">
                <a16:creationId xmlns:a16="http://schemas.microsoft.com/office/drawing/2014/main" id="{A11A0D15-0C68-9A29-063F-5FB33F82A4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331" y="279000"/>
            <a:ext cx="9961337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02331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abits&#10;&#10;Description générée automatiquement">
            <a:extLst>
              <a:ext uri="{FF2B5EF4-FFF2-40B4-BE49-F238E27FC236}">
                <a16:creationId xmlns:a16="http://schemas.microsoft.com/office/drawing/2014/main" id="{C9551508-8D59-3671-0C9E-AB8684649D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4" y="279000"/>
            <a:ext cx="948705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72E2B5-AFE1-087C-931D-6F97B8010336}"/>
              </a:ext>
            </a:extLst>
          </p:cNvPr>
          <p:cNvSpPr txBox="1"/>
          <p:nvPr/>
        </p:nvSpPr>
        <p:spPr>
          <a:xfrm>
            <a:off x="4271555" y="6156445"/>
            <a:ext cx="7197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 Temple gate, Kongōfuku-ji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417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arbre, ciel, statue&#10;&#10;Description générée automatiquement">
            <a:extLst>
              <a:ext uri="{FF2B5EF4-FFF2-40B4-BE49-F238E27FC236}">
                <a16:creationId xmlns:a16="http://schemas.microsoft.com/office/drawing/2014/main" id="{DB0613C8-2CCE-F388-8CEA-150055A707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5" y="279000"/>
            <a:ext cx="948705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C719568-0194-AC64-7E3C-5BC7C7F9C11D}"/>
              </a:ext>
            </a:extLst>
          </p:cNvPr>
          <p:cNvSpPr txBox="1"/>
          <p:nvPr/>
        </p:nvSpPr>
        <p:spPr>
          <a:xfrm>
            <a:off x="4891571" y="6189102"/>
            <a:ext cx="7093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Kongōfuku-ji temple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130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cher, sol, pierre&#10;&#10;Description générée automatiquement">
            <a:extLst>
              <a:ext uri="{FF2B5EF4-FFF2-40B4-BE49-F238E27FC236}">
                <a16:creationId xmlns:a16="http://schemas.microsoft.com/office/drawing/2014/main" id="{F3386BCE-960E-26DC-B173-B334BD9E85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6" y="279000"/>
            <a:ext cx="948704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1A0716-F6D3-A773-2811-F744C03ED4D2}"/>
              </a:ext>
            </a:extLst>
          </p:cNvPr>
          <p:cNvSpPr txBox="1"/>
          <p:nvPr/>
        </p:nvSpPr>
        <p:spPr>
          <a:xfrm>
            <a:off x="4637315" y="6117335"/>
            <a:ext cx="84386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Wash basin, Kongōfuku-ji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928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Architecture japonaise&#10;&#10;Description générée automatiquement">
            <a:extLst>
              <a:ext uri="{FF2B5EF4-FFF2-40B4-BE49-F238E27FC236}">
                <a16:creationId xmlns:a16="http://schemas.microsoft.com/office/drawing/2014/main" id="{3ABCBBF8-D6A5-87D6-A6EB-B03F526B1F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9" y="279000"/>
            <a:ext cx="948704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FBC18E-62E8-EFC1-C4BE-9AB8934A7E8A}"/>
              </a:ext>
            </a:extLst>
          </p:cNvPr>
          <p:cNvSpPr txBox="1"/>
          <p:nvPr/>
        </p:nvSpPr>
        <p:spPr>
          <a:xfrm>
            <a:off x="4733109" y="6283233"/>
            <a:ext cx="7458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Main temple, </a:t>
            </a:r>
            <a:r>
              <a:rPr lang="fr-FR" sz="2400" b="1" dirty="0" err="1">
                <a:solidFill>
                  <a:srgbClr val="FFFF00"/>
                </a:solidFill>
              </a:rPr>
              <a:t>Kongōfuku-ji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356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plante&#10;&#10;Description générée automatiquement">
            <a:extLst>
              <a:ext uri="{FF2B5EF4-FFF2-40B4-BE49-F238E27FC236}">
                <a16:creationId xmlns:a16="http://schemas.microsoft.com/office/drawing/2014/main" id="{4D407EDE-41B6-B5B8-1062-FD0B2AEF79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5" y="279000"/>
            <a:ext cx="948704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06069C-7C1F-97F3-AC03-8E2EF91D1376}"/>
              </a:ext>
            </a:extLst>
          </p:cNvPr>
          <p:cNvSpPr txBox="1"/>
          <p:nvPr/>
        </p:nvSpPr>
        <p:spPr>
          <a:xfrm>
            <a:off x="4702628" y="6143461"/>
            <a:ext cx="8307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Kongōfuku-ji temple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526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5A093549-FA97-D515-DA5C-85E03C8E80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0969" y="279000"/>
            <a:ext cx="9487046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0839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japonaise, Architecture chinoise&#10;&#10;Description générée automatiquement">
            <a:extLst>
              <a:ext uri="{FF2B5EF4-FFF2-40B4-BE49-F238E27FC236}">
                <a16:creationId xmlns:a16="http://schemas.microsoft.com/office/drawing/2014/main" id="{4959E1AF-2C1C-37CF-A033-082E7245B5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5" y="279000"/>
            <a:ext cx="948705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00196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lante&#10;&#10;Description générée automatiquement">
            <a:extLst>
              <a:ext uri="{FF2B5EF4-FFF2-40B4-BE49-F238E27FC236}">
                <a16:creationId xmlns:a16="http://schemas.microsoft.com/office/drawing/2014/main" id="{E089D7F2-E3C8-B2BB-A0A7-E020D6FB23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6" y="279000"/>
            <a:ext cx="9487047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82273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Description générée automatiquement">
            <a:extLst>
              <a:ext uri="{FF2B5EF4-FFF2-40B4-BE49-F238E27FC236}">
                <a16:creationId xmlns:a16="http://schemas.microsoft.com/office/drawing/2014/main" id="{044FD35B-3875-2A7B-0394-50D097F0F5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5" y="279000"/>
            <a:ext cx="9487049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91155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ontagne, voyage&#10;&#10;Description générée automatiquement">
            <a:extLst>
              <a:ext uri="{FF2B5EF4-FFF2-40B4-BE49-F238E27FC236}">
                <a16:creationId xmlns:a16="http://schemas.microsoft.com/office/drawing/2014/main" id="{7959BC04-FC44-0BF0-4E66-799AF36CAA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7272" y="279000"/>
            <a:ext cx="9657456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62240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plante, statue&#10;&#10;Description générée automatiquement">
            <a:extLst>
              <a:ext uri="{FF2B5EF4-FFF2-40B4-BE49-F238E27FC236}">
                <a16:creationId xmlns:a16="http://schemas.microsoft.com/office/drawing/2014/main" id="{1A54D3B0-7315-BCBA-A9BA-7C473BDF2A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0073" y="279000"/>
            <a:ext cx="9531854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8327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Description générée automatiquement">
            <a:extLst>
              <a:ext uri="{FF2B5EF4-FFF2-40B4-BE49-F238E27FC236}">
                <a16:creationId xmlns:a16="http://schemas.microsoft.com/office/drawing/2014/main" id="{93A356DD-6BD5-BDBC-A029-F3099AC997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03" y="279000"/>
            <a:ext cx="9409594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41562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hitecture japonaise, Architecture chinoise&#10;&#10;Description générée automatiquement">
            <a:extLst>
              <a:ext uri="{FF2B5EF4-FFF2-40B4-BE49-F238E27FC236}">
                <a16:creationId xmlns:a16="http://schemas.microsoft.com/office/drawing/2014/main" id="{5DEFE2D3-5211-3D24-ED88-31C160606F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1269" y="279000"/>
            <a:ext cx="9543104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06243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eau&#10;&#10;Description générée automatiquement">
            <a:extLst>
              <a:ext uri="{FF2B5EF4-FFF2-40B4-BE49-F238E27FC236}">
                <a16:creationId xmlns:a16="http://schemas.microsoft.com/office/drawing/2014/main" id="{FC7DA132-6CBB-2BC9-E26B-8EFB77073E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02" y="279000"/>
            <a:ext cx="9409595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882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iel&#10;&#10;Description générée automatiquement">
            <a:extLst>
              <a:ext uri="{FF2B5EF4-FFF2-40B4-BE49-F238E27FC236}">
                <a16:creationId xmlns:a16="http://schemas.microsoft.com/office/drawing/2014/main" id="{7FCD1A1A-44D1-E1A3-2658-3D5246D16D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02" y="279000"/>
            <a:ext cx="9409595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80368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ieu de culte, Architecture japonaise&#10;&#10;Description générée automatiquement">
            <a:extLst>
              <a:ext uri="{FF2B5EF4-FFF2-40B4-BE49-F238E27FC236}">
                <a16:creationId xmlns:a16="http://schemas.microsoft.com/office/drawing/2014/main" id="{904DBE69-1FBD-A896-B56C-7D2FB9ABD8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104" y="189000"/>
            <a:ext cx="4338077" cy="6480000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  <p:pic>
        <p:nvPicPr>
          <p:cNvPr id="5" name="Image 4" descr="Une image contenant plein air, lieu de culte, arbre, ciel&#10;&#10;Description générée automatiquement">
            <a:extLst>
              <a:ext uri="{FF2B5EF4-FFF2-40B4-BE49-F238E27FC236}">
                <a16:creationId xmlns:a16="http://schemas.microsoft.com/office/drawing/2014/main" id="{11226D6F-BE41-11EB-4AB8-F6C6991B10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9896" y="189000"/>
            <a:ext cx="4320000" cy="6480000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1521571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ute, panorama, ciel&#10;&#10;Description générée automatiquement">
            <a:extLst>
              <a:ext uri="{FF2B5EF4-FFF2-40B4-BE49-F238E27FC236}">
                <a16:creationId xmlns:a16="http://schemas.microsoft.com/office/drawing/2014/main" id="{B3BFA506-F369-9B49-08E2-91F53F7903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2251687"/>
            <a:ext cx="11592000" cy="2354625"/>
          </a:xfrm>
          <a:prstGeom prst="rect">
            <a:avLst/>
          </a:prstGeom>
          <a:ln w="4445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3775925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31E9C7A5-F501-613B-E426-8E1326D57D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855" y="639000"/>
            <a:ext cx="11405955" cy="54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12682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cher, arbre, plante&#10;&#10;Description générée automatiquement">
            <a:extLst>
              <a:ext uri="{FF2B5EF4-FFF2-40B4-BE49-F238E27FC236}">
                <a16:creationId xmlns:a16="http://schemas.microsoft.com/office/drawing/2014/main" id="{3F9F1A00-3A9B-12C3-CFB8-A1043B6ADC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1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58151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lante&#10;&#10;Description générée automatiquement">
            <a:extLst>
              <a:ext uri="{FF2B5EF4-FFF2-40B4-BE49-F238E27FC236}">
                <a16:creationId xmlns:a16="http://schemas.microsoft.com/office/drawing/2014/main" id="{9D422580-7704-6549-1F60-48CA650155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1444637"/>
            <a:ext cx="11340000" cy="3691401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4227637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orche, ombre&#10;&#10;Description générée automatiquement">
            <a:extLst>
              <a:ext uri="{FF2B5EF4-FFF2-40B4-BE49-F238E27FC236}">
                <a16:creationId xmlns:a16="http://schemas.microsoft.com/office/drawing/2014/main" id="{B427BBE0-B64A-0B6B-EEA4-D833D71AA7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495" y="279000"/>
            <a:ext cx="1150901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2645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ce de marché, arbre&#10;&#10;Description générée automatiquement">
            <a:extLst>
              <a:ext uri="{FF2B5EF4-FFF2-40B4-BE49-F238E27FC236}">
                <a16:creationId xmlns:a16="http://schemas.microsoft.com/office/drawing/2014/main" id="{185893BB-9E39-7871-E2EA-C5C21C7E54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906862"/>
            <a:ext cx="11448000" cy="50442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13959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D261185D-5447-DA01-5819-EB6E654E52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379" y="729000"/>
            <a:ext cx="10811242" cy="54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19531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arbre, sculpture&#10;&#10;Description générée automatiquement">
            <a:extLst>
              <a:ext uri="{FF2B5EF4-FFF2-40B4-BE49-F238E27FC236}">
                <a16:creationId xmlns:a16="http://schemas.microsoft.com/office/drawing/2014/main" id="{E11D593B-846F-D71C-A9AE-8351B8B381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612" y="189000"/>
            <a:ext cx="4320000" cy="6480000"/>
          </a:xfrm>
          <a:prstGeom prst="rect">
            <a:avLst/>
          </a:prstGeom>
          <a:ln w="38100">
            <a:solidFill>
              <a:srgbClr val="FFFF00"/>
            </a:solidFill>
            <a:prstDash val="sysDot"/>
          </a:ln>
        </p:spPr>
      </p:pic>
      <p:pic>
        <p:nvPicPr>
          <p:cNvPr id="5" name="Image 4" descr="Une image contenant plein air, bâtiment, sol, statue&#10;&#10;Description générée automatiquement">
            <a:extLst>
              <a:ext uri="{FF2B5EF4-FFF2-40B4-BE49-F238E27FC236}">
                <a16:creationId xmlns:a16="http://schemas.microsoft.com/office/drawing/2014/main" id="{642AC492-352D-6F53-4689-F43661A4EE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7270" y="189000"/>
            <a:ext cx="4320000" cy="6480000"/>
          </a:xfrm>
          <a:prstGeom prst="rect">
            <a:avLst/>
          </a:prstGeom>
          <a:ln w="41275">
            <a:solidFill>
              <a:srgbClr val="FFFF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81923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plante, bâtiment&#10;&#10;Description générée automatiquement">
            <a:extLst>
              <a:ext uri="{FF2B5EF4-FFF2-40B4-BE49-F238E27FC236}">
                <a16:creationId xmlns:a16="http://schemas.microsoft.com/office/drawing/2014/main" id="{EA706E74-50E4-5322-4A8D-10E5344DC3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279000"/>
            <a:ext cx="9453704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9797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90EF34F5-3832-4398-D216-6B440A4BA4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97135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C57A60E-9498-EE3B-E7A3-64B126EE9809}"/>
              </a:ext>
            </a:extLst>
          </p:cNvPr>
          <p:cNvSpPr txBox="1"/>
          <p:nvPr/>
        </p:nvSpPr>
        <p:spPr>
          <a:xfrm>
            <a:off x="1894115" y="535577"/>
            <a:ext cx="86737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 </a:t>
            </a:r>
            <a:r>
              <a:rPr lang="fr-FR" sz="3200" b="1" dirty="0" err="1">
                <a:solidFill>
                  <a:srgbClr val="FFFF00"/>
                </a:solidFill>
              </a:rPr>
              <a:t>Kongofukuji</a:t>
            </a:r>
            <a:r>
              <a:rPr lang="fr-FR" sz="3200" b="1" dirty="0">
                <a:solidFill>
                  <a:srgbClr val="FFFF00"/>
                </a:solidFill>
              </a:rPr>
              <a:t> 38</a:t>
            </a:r>
            <a:r>
              <a:rPr lang="fr-FR" sz="3200" b="1" baseline="30000" dirty="0">
                <a:solidFill>
                  <a:srgbClr val="FFFF00"/>
                </a:solidFill>
              </a:rPr>
              <a:t>ème</a:t>
            </a:r>
            <a:r>
              <a:rPr lang="fr-FR" sz="3200" b="1" dirty="0">
                <a:solidFill>
                  <a:srgbClr val="FFFF00"/>
                </a:solidFill>
              </a:rPr>
              <a:t> Temple  Du </a:t>
            </a:r>
            <a:r>
              <a:rPr lang="fr-FR" sz="3200" b="1" dirty="0" err="1">
                <a:solidFill>
                  <a:srgbClr val="FFFF00"/>
                </a:solidFill>
              </a:rPr>
              <a:t>Pélérinage</a:t>
            </a:r>
            <a:r>
              <a:rPr lang="fr-FR" sz="3200" b="1" dirty="0">
                <a:solidFill>
                  <a:srgbClr val="FFFF00"/>
                </a:solidFill>
              </a:rPr>
              <a:t> De Shikoku – Japan -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8F918C1-0B03-2C59-A2B4-31E9BC6A4509}"/>
              </a:ext>
            </a:extLst>
          </p:cNvPr>
          <p:cNvSpPr txBox="1"/>
          <p:nvPr/>
        </p:nvSpPr>
        <p:spPr>
          <a:xfrm>
            <a:off x="3971109" y="1750423"/>
            <a:ext cx="73413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E39A70E-A9B7-86D0-302C-A6B00BCB14EA}"/>
              </a:ext>
            </a:extLst>
          </p:cNvPr>
          <p:cNvSpPr txBox="1"/>
          <p:nvPr/>
        </p:nvSpPr>
        <p:spPr>
          <a:xfrm>
            <a:off x="3200401" y="2570330"/>
            <a:ext cx="9509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E32D264-ABCF-AD6E-AC6F-A77451008A20}"/>
              </a:ext>
            </a:extLst>
          </p:cNvPr>
          <p:cNvSpPr txBox="1"/>
          <p:nvPr/>
        </p:nvSpPr>
        <p:spPr>
          <a:xfrm>
            <a:off x="5551714" y="3292733"/>
            <a:ext cx="5512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1A54F86-376C-0FF1-8FBB-AF9F9B8759BC}"/>
              </a:ext>
            </a:extLst>
          </p:cNvPr>
          <p:cNvSpPr/>
          <p:nvPr/>
        </p:nvSpPr>
        <p:spPr>
          <a:xfrm>
            <a:off x="3971109" y="3877508"/>
            <a:ext cx="4506686" cy="227509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 descr="Une image contenant Police, écriture manuscrite, Graphique, typographie&#10;&#10;Description générée automatiquement">
            <a:extLst>
              <a:ext uri="{FF2B5EF4-FFF2-40B4-BE49-F238E27FC236}">
                <a16:creationId xmlns:a16="http://schemas.microsoft.com/office/drawing/2014/main" id="{CD62FA35-0348-5794-A895-EDFA3766E9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7640" y="4015136"/>
            <a:ext cx="4506685" cy="2137469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026773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8000">
        <p14:gallery dir="l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122</Words>
  <Application>Microsoft Office PowerPoint</Application>
  <PresentationFormat>Grand écran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2024-05-02T08:15:15Z</dcterms:created>
  <dcterms:modified xsi:type="dcterms:W3CDTF">2024-05-02T09:26:49Z</dcterms:modified>
</cp:coreProperties>
</file>