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YXFTCwa+eU6AWlBxpjatw==" hashData="IIpqIBI+GQWbtW4YF/o62q1Ytc+efzU/ANsUdiRCSu7IYxTvUr/p4KMveMUFxDoYfjr/GU57GfPQWAP8+oVA/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658" y="7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773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685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41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436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19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437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543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9001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732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85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599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10E28-F68F-4CF9-B47C-69DBFFC5B1E0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DA5D6-3B18-4E47-B076-716AC7BF0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177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11" Type="http://schemas.openxmlformats.org/officeDocument/2006/relationships/image" Target="../media/image31.jpg"/><Relationship Id="rId5" Type="http://schemas.openxmlformats.org/officeDocument/2006/relationships/image" Target="../media/image25.jpg"/><Relationship Id="rId10" Type="http://schemas.openxmlformats.org/officeDocument/2006/relationships/image" Target="../media/image30.gif"/><Relationship Id="rId4" Type="http://schemas.openxmlformats.org/officeDocument/2006/relationships/image" Target="../media/image24.jpg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896C92-1F57-4577-8526-0DDED3B3CF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2" cy="34445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97B14F0-6A29-476B-8270-586FD9AA26CC}"/>
              </a:ext>
            </a:extLst>
          </p:cNvPr>
          <p:cNvSpPr/>
          <p:nvPr/>
        </p:nvSpPr>
        <p:spPr>
          <a:xfrm>
            <a:off x="720000" y="1"/>
            <a:ext cx="4680000" cy="1606247"/>
          </a:xfrm>
          <a:prstGeom prst="rect">
            <a:avLst/>
          </a:prstGeom>
          <a:noFill/>
        </p:spPr>
        <p:txBody>
          <a:bodyPr wrap="none" lIns="61621" tIns="30810" rIns="61621" bIns="30810" numCol="1">
            <a:prstTxWarp prst="textDeflateBottom">
              <a:avLst>
                <a:gd name="adj" fmla="val 50456"/>
              </a:avLst>
            </a:prstTxWarp>
            <a:spAutoFit/>
          </a:bodyPr>
          <a:lstStyle/>
          <a:p>
            <a:pPr algn="ctr"/>
            <a:r>
              <a:rPr lang="fr-FR" sz="3639" b="1" dirty="0">
                <a:ln w="381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Il faut savoir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2EDFB58-4561-46F3-9574-11718AF0D545}"/>
              </a:ext>
            </a:extLst>
          </p:cNvPr>
          <p:cNvSpPr txBox="1"/>
          <p:nvPr/>
        </p:nvSpPr>
        <p:spPr>
          <a:xfrm>
            <a:off x="0" y="2988000"/>
            <a:ext cx="2520000" cy="46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348" dirty="0">
                <a:solidFill>
                  <a:srgbClr val="FFFF00"/>
                </a:solidFill>
                <a:latin typeface="Andy" pitchFamily="66" charset="0"/>
              </a:rPr>
              <a:t>De et par Charles Aznavour - 1961</a:t>
            </a:r>
          </a:p>
          <a:p>
            <a:pPr algn="ctr"/>
            <a:r>
              <a:rPr lang="fr-FR" sz="1348" dirty="0">
                <a:solidFill>
                  <a:srgbClr val="FFFF00"/>
                </a:solidFill>
                <a:latin typeface="Andy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383244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sndAc>
          <p:stSnd>
            <p:snd r:embed="rId2" name="Charles-Aznavour-Il-faut-savoir.wav"/>
          </p:stSnd>
        </p:sndAc>
      </p:transition>
    </mc:Choice>
    <mc:Fallback xmlns="">
      <p:transition spd="slow" advClick="0" advTm="13000">
        <p:sndAc>
          <p:stSnd>
            <p:snd r:embed="rId4" name="Charles-Aznavour-Il-faut-savoi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25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896C92-1F57-4577-8526-0DDED3B3CF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2" cy="34445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97B14F0-6A29-476B-8270-586FD9AA26CC}"/>
              </a:ext>
            </a:extLst>
          </p:cNvPr>
          <p:cNvSpPr/>
          <p:nvPr/>
        </p:nvSpPr>
        <p:spPr>
          <a:xfrm>
            <a:off x="720000" y="1"/>
            <a:ext cx="4680000" cy="1606247"/>
          </a:xfrm>
          <a:prstGeom prst="rect">
            <a:avLst/>
          </a:prstGeom>
          <a:noFill/>
        </p:spPr>
        <p:txBody>
          <a:bodyPr wrap="none" lIns="61621" tIns="30810" rIns="61621" bIns="30810" numCol="1">
            <a:prstTxWarp prst="textDeflateBottom">
              <a:avLst>
                <a:gd name="adj" fmla="val 50456"/>
              </a:avLst>
            </a:prstTxWarp>
            <a:spAutoFit/>
          </a:bodyPr>
          <a:lstStyle/>
          <a:p>
            <a:pPr algn="ctr"/>
            <a:r>
              <a:rPr lang="fr-FR" sz="3639" b="1" dirty="0">
                <a:ln w="381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Il faut savoir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2EDFB58-4561-46F3-9574-11718AF0D545}"/>
              </a:ext>
            </a:extLst>
          </p:cNvPr>
          <p:cNvSpPr txBox="1"/>
          <p:nvPr/>
        </p:nvSpPr>
        <p:spPr>
          <a:xfrm>
            <a:off x="0" y="2988000"/>
            <a:ext cx="2520000" cy="46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348" dirty="0">
                <a:solidFill>
                  <a:srgbClr val="FFFF00"/>
                </a:solidFill>
                <a:latin typeface="Andy" pitchFamily="66" charset="0"/>
              </a:rPr>
              <a:t>De et par Charles Aznavour - 1961</a:t>
            </a:r>
          </a:p>
          <a:p>
            <a:pPr algn="ctr"/>
            <a:r>
              <a:rPr lang="fr-FR" sz="1348" dirty="0">
                <a:solidFill>
                  <a:srgbClr val="FFFF00"/>
                </a:solidFill>
                <a:latin typeface="Andy" pitchFamily="66" charset="0"/>
              </a:rPr>
              <a:t>Création du diaporama © Apex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A5A96DE-99A3-4BB9-A2BC-109BADEBE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AF580C4-1CF1-4CC2-A920-8BD592EEBC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120000" cy="344468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2C46027-6843-4C58-B7AE-C3EF80B1AD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82093D3-5B8A-403D-A2A3-D7363C3B13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C12F7EE-3C15-404D-A98D-A6BE581D4872}"/>
              </a:ext>
            </a:extLst>
          </p:cNvPr>
          <p:cNvSpPr txBox="1"/>
          <p:nvPr/>
        </p:nvSpPr>
        <p:spPr>
          <a:xfrm>
            <a:off x="0" y="0"/>
            <a:ext cx="203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savoir. encore sourire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Quand le meilleur s'est retiré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Et qu'il ne reste que le pire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Dans une vie bête à pleurer</a:t>
            </a:r>
          </a:p>
        </p:txBody>
      </p:sp>
    </p:spTree>
    <p:extLst>
      <p:ext uri="{BB962C8B-B14F-4D97-AF65-F5344CB8AC3E}">
        <p14:creationId xmlns:p14="http://schemas.microsoft.com/office/powerpoint/2010/main" val="320604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7000"/>
    </mc:Choice>
    <mc:Fallback xmlns="">
      <p:transition spd="slow"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F270F2A2-04BE-426D-830B-F830B8B8CE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6"/>
            <a:ext cx="6120000" cy="344468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17B141B-2BC3-41E8-963F-C945FF3C32BE}"/>
              </a:ext>
            </a:extLst>
          </p:cNvPr>
          <p:cNvSpPr txBox="1"/>
          <p:nvPr/>
        </p:nvSpPr>
        <p:spPr>
          <a:xfrm>
            <a:off x="0" y="0"/>
            <a:ext cx="203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savoir. encore sourire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Quand le meilleur s'est retiré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Et qu'il ne reste que le pire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Dans une vie bête à pleurer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4B0EA3A3-7336-4E27-92DA-2BC15D41D0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"/>
            <a:ext cx="6119813" cy="3444548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080F37A-8A74-45CD-A094-96ECAE81E1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21C56F5-CFC7-49DE-8B2D-DE99C9EA53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22E4C22-ADE7-4A8A-A0E3-9B600FF2C8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2AA2F3B-BBF4-4FE0-9445-12F98E136B85}"/>
              </a:ext>
            </a:extLst>
          </p:cNvPr>
          <p:cNvSpPr txBox="1"/>
          <p:nvPr/>
        </p:nvSpPr>
        <p:spPr>
          <a:xfrm>
            <a:off x="0" y="0"/>
            <a:ext cx="203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 coûte que coûte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Garder toute sa dignité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Et malgré ce qu'il nous en coûte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S'en aller sans se retourner</a:t>
            </a:r>
          </a:p>
        </p:txBody>
      </p:sp>
    </p:spTree>
    <p:extLst>
      <p:ext uri="{BB962C8B-B14F-4D97-AF65-F5344CB8AC3E}">
        <p14:creationId xmlns:p14="http://schemas.microsoft.com/office/powerpoint/2010/main" val="34590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EB5A67A-64EC-48F8-B1D8-033931DED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3C2EE0E-C173-448D-A0D0-E177AAE6D0C7}"/>
              </a:ext>
            </a:extLst>
          </p:cNvPr>
          <p:cNvSpPr txBox="1"/>
          <p:nvPr/>
        </p:nvSpPr>
        <p:spPr>
          <a:xfrm>
            <a:off x="0" y="0"/>
            <a:ext cx="203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 coûte que coûte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Garder toute sa dignité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Et malgré ce qu'il nous en coûte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S'en aller sans se retourner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2AB8985-F695-4D94-99CB-D85CA0D0A5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C9898F1-5ABC-4657-BBD8-828E238996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999BB20-0C0F-48F5-B9CD-CEFE4C6469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8" y="0"/>
            <a:ext cx="6120000" cy="3444685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AE9507F-5AEB-4E32-B7DC-2DCF96FB8D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88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4BCCC31-2BE7-47F4-A211-7F898141D09A}"/>
              </a:ext>
            </a:extLst>
          </p:cNvPr>
          <p:cNvSpPr txBox="1"/>
          <p:nvPr/>
        </p:nvSpPr>
        <p:spPr>
          <a:xfrm>
            <a:off x="-1" y="0"/>
            <a:ext cx="2161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Face au destin qui nous désarme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Et devant le bonheur perdu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 cacher ses larmes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Mais, moi, mon </a:t>
            </a:r>
            <a:r>
              <a:rPr lang="fr-FR" sz="1100" dirty="0" err="1">
                <a:solidFill>
                  <a:srgbClr val="FFFF00"/>
                </a:solidFill>
                <a:latin typeface="Andy" pitchFamily="66" charset="0"/>
              </a:rPr>
              <a:t>coeur</a:t>
            </a:r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, je n'ai pas su</a:t>
            </a:r>
          </a:p>
        </p:txBody>
      </p:sp>
    </p:spTree>
    <p:extLst>
      <p:ext uri="{BB962C8B-B14F-4D97-AF65-F5344CB8AC3E}">
        <p14:creationId xmlns:p14="http://schemas.microsoft.com/office/powerpoint/2010/main" val="331028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AB3D40F-2527-49EA-9834-8CA4E5436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88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71EB479-04A7-4191-80B1-C8DD674F7DF8}"/>
              </a:ext>
            </a:extLst>
          </p:cNvPr>
          <p:cNvSpPr txBox="1"/>
          <p:nvPr/>
        </p:nvSpPr>
        <p:spPr>
          <a:xfrm>
            <a:off x="-1" y="0"/>
            <a:ext cx="2161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Face au destin qui nous désarme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Et devant le bonheur perdu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 cacher ses larmes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Mais, moi, mon </a:t>
            </a:r>
            <a:r>
              <a:rPr lang="fr-FR" sz="1100" dirty="0" err="1">
                <a:solidFill>
                  <a:srgbClr val="FFFF00"/>
                </a:solidFill>
                <a:latin typeface="Andy" pitchFamily="66" charset="0"/>
              </a:rPr>
              <a:t>coeur</a:t>
            </a:r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, je n'ai pas su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26A3E6F-ED41-4609-AD6E-5DECE2BE6B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961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AC98AF6-4ED1-4C4E-A968-DD004DE238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4BE00E9A-ED1D-485F-8CD3-F9FA93F42D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120000" cy="3444685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F11D6DE4-DE2A-4FF3-AB48-410705B218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CC6FE9-6820-4C59-BB63-C715BB838FBB}"/>
              </a:ext>
            </a:extLst>
          </p:cNvPr>
          <p:cNvSpPr txBox="1"/>
          <p:nvPr/>
        </p:nvSpPr>
        <p:spPr>
          <a:xfrm>
            <a:off x="1" y="0"/>
            <a:ext cx="2139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 quitter la table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Lorsque l'amour est desservi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Sans s'accrocher, l'air pitoyable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Mais partir sans faire de bruit	</a:t>
            </a:r>
          </a:p>
        </p:txBody>
      </p:sp>
    </p:spTree>
    <p:extLst>
      <p:ext uri="{BB962C8B-B14F-4D97-AF65-F5344CB8AC3E}">
        <p14:creationId xmlns:p14="http://schemas.microsoft.com/office/powerpoint/2010/main" val="993797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5279923-6D59-46C0-A1F2-573123B05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0013C78-5EBD-4A4B-83CE-548D40C924C8}"/>
              </a:ext>
            </a:extLst>
          </p:cNvPr>
          <p:cNvSpPr txBox="1"/>
          <p:nvPr/>
        </p:nvSpPr>
        <p:spPr>
          <a:xfrm>
            <a:off x="1" y="0"/>
            <a:ext cx="2139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 quitter la table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Lorsque l'amour est desservi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Sans s'accrocher, l'air pitoyable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Mais partir sans faire de bruit	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7FCCE65-98E3-4FC1-A26A-F6FB559DF5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68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18FAE9C-4C91-433F-B138-71B2821AF3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271CCDA4-AA68-4889-8359-FF1CC16397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685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49F8B1A2-D8CA-45EE-8EE4-E97A254A7C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63E49CA-A112-49D9-BC28-2CE9964635C7}"/>
              </a:ext>
            </a:extLst>
          </p:cNvPr>
          <p:cNvSpPr txBox="1"/>
          <p:nvPr/>
        </p:nvSpPr>
        <p:spPr>
          <a:xfrm>
            <a:off x="0" y="0"/>
            <a:ext cx="2139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 cacher sa peine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Sous le masque de tous les jours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Et retenir les cris de haine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Qui sont les derniers mots d'amour</a:t>
            </a:r>
          </a:p>
        </p:txBody>
      </p:sp>
    </p:spTree>
    <p:extLst>
      <p:ext uri="{BB962C8B-B14F-4D97-AF65-F5344CB8AC3E}">
        <p14:creationId xmlns:p14="http://schemas.microsoft.com/office/powerpoint/2010/main" val="38887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E1904EF-8374-484F-8E79-F8804BAF3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2A6B3E2-7FD9-4AAF-8042-982D7237DF81}"/>
              </a:ext>
            </a:extLst>
          </p:cNvPr>
          <p:cNvSpPr txBox="1"/>
          <p:nvPr/>
        </p:nvSpPr>
        <p:spPr>
          <a:xfrm>
            <a:off x="0" y="0"/>
            <a:ext cx="2139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 cacher sa peine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Sous le masque de tous les jours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Et retenir les cris de haine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Qui sont les derniers mots d'amour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D00C1CB-A72D-45E5-A806-D49F40F6BD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E6A8717-9FAE-48DD-9633-17D0B15307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272DF4A1-8BD9-4E76-A19A-F8B410C508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1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7FD0DB36-DDCE-4F74-B388-A06964C68C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ABC1A60D-381E-47D8-B47E-66E212262D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3594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F7AA8F4-7AA3-4D36-BC04-C1E6850F33CE}"/>
              </a:ext>
            </a:extLst>
          </p:cNvPr>
          <p:cNvSpPr txBox="1"/>
          <p:nvPr/>
        </p:nvSpPr>
        <p:spPr>
          <a:xfrm>
            <a:off x="0" y="0"/>
            <a:ext cx="216408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 rester de glace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Et taire un </a:t>
            </a:r>
            <a:r>
              <a:rPr lang="fr-FR" sz="1100" dirty="0" err="1">
                <a:solidFill>
                  <a:srgbClr val="FFFF00"/>
                </a:solidFill>
                <a:latin typeface="Andy" pitchFamily="66" charset="0"/>
              </a:rPr>
              <a:t>coeur</a:t>
            </a:r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 qui meurt déjà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 garder la face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Mais moi je t'aime trop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Mais moi je ne peux pas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Il faut savoir, mais moi</a:t>
            </a:r>
          </a:p>
          <a:p>
            <a:r>
              <a:rPr lang="fr-FR" sz="1100" dirty="0">
                <a:solidFill>
                  <a:srgbClr val="FFFF00"/>
                </a:solidFill>
                <a:latin typeface="Andy" pitchFamily="66" charset="0"/>
              </a:rPr>
              <a:t>Je ne sais pas</a:t>
            </a:r>
          </a:p>
        </p:txBody>
      </p:sp>
      <p:pic>
        <p:nvPicPr>
          <p:cNvPr id="31" name="Image 30">
            <a:extLst>
              <a:ext uri="{FF2B5EF4-FFF2-40B4-BE49-F238E27FC236}">
                <a16:creationId xmlns:a16="http://schemas.microsoft.com/office/drawing/2014/main" id="{A4BA6ACB-192C-42B6-A061-219AC4A9CC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86DAEA46-5460-4712-AF32-937C736B04D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114FCD01-D97A-4E38-B5D2-F2890B1318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34" name="Image 3">
            <a:extLst>
              <a:ext uri="{FF2B5EF4-FFF2-40B4-BE49-F238E27FC236}">
                <a16:creationId xmlns:a16="http://schemas.microsoft.com/office/drawing/2014/main" id="{8A7C0018-6182-4B59-A97C-0B61647538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FEDD9670-2FE8-4166-8DC6-0667663AB6C6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509294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0"/>
                            </p:stCondLst>
                            <p:childTnLst>
                              <p:par>
                                <p:cTn id="3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3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579</TotalTime>
  <Words>319</Words>
  <Application>Microsoft Office PowerPoint</Application>
  <PresentationFormat>Personnalisé</PresentationFormat>
  <Paragraphs>55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Algerian</vt:lpstr>
      <vt:lpstr>Andy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33</cp:revision>
  <dcterms:created xsi:type="dcterms:W3CDTF">2024-04-03T06:28:22Z</dcterms:created>
  <dcterms:modified xsi:type="dcterms:W3CDTF">2024-04-06T09:05:54Z</dcterms:modified>
</cp:coreProperties>
</file>