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prZYI6UPKmrAjI2Ls6mhQ==" hashData="EwyAqpyx4mS58R1Kdwtk0+U1sF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C33"/>
    <a:srgbClr val="D1FFFF"/>
    <a:srgbClr val="915945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632" autoAdjust="0"/>
    <p:restoredTop sz="94660" autoAdjust="0"/>
  </p:normalViewPr>
  <p:slideViewPr>
    <p:cSldViewPr>
      <p:cViewPr>
        <p:scale>
          <a:sx n="83" d="100"/>
          <a:sy n="83" d="100"/>
        </p:scale>
        <p:origin x="-85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E3045D-BE1B-43E4-A63C-45A918649A53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0A5187-0B3C-46AE-A74A-7C37129AF26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2051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C9E6B7F-D593-41DB-ADE7-C2F12F89100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9B298F-CD76-405F-B59C-EE93672DB43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24ABFA-DDF0-4077-A395-61EC860C18B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7300F-63A0-4113-956A-16610E7133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198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8B31B-4185-45B6-8569-F1826CE8E4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1233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B53BD-70D4-4475-A5DB-A0C69E7031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6027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70BBA-9175-4FD8-9F2C-F4AFE69952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34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6B4C5-311A-4C9F-B811-C2DA2BAB51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320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4B882-DA8D-42EF-B44F-C84378D2E7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6581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6C85D-83F9-40EB-8718-644597109A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637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2F055-FEA8-43BC-A7CF-1ECE985E6E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27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9E7B2-5EC3-4645-9A08-1AA032E20B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3143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C3338-2EA3-43C9-95EF-6A4370E725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8509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008F28-79AE-4337-8E29-9274314298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161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AC33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F26546F-F6B1-48BC-BC33-39390CC656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gif"/><Relationship Id="rId18" Type="http://schemas.openxmlformats.org/officeDocument/2006/relationships/image" Target="../media/image12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jpeg"/><Relationship Id="rId4" Type="http://schemas.openxmlformats.org/officeDocument/2006/relationships/audio" Target="../media/audio4.wav"/><Relationship Id="rId9" Type="http://schemas.openxmlformats.org/officeDocument/2006/relationships/image" Target="../media/image3.jpe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4.jpe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26" Type="http://schemas.openxmlformats.org/officeDocument/2006/relationships/audio" Target="../media/audio7.wav"/><Relationship Id="rId39" Type="http://schemas.openxmlformats.org/officeDocument/2006/relationships/image" Target="../media/image42.jpeg"/><Relationship Id="rId21" Type="http://schemas.openxmlformats.org/officeDocument/2006/relationships/image" Target="../media/image33.jpeg"/><Relationship Id="rId34" Type="http://schemas.openxmlformats.org/officeDocument/2006/relationships/audio" Target="../media/audio11.wav"/><Relationship Id="rId42" Type="http://schemas.openxmlformats.org/officeDocument/2006/relationships/audio" Target="../media/audio15.wav"/><Relationship Id="rId47" Type="http://schemas.openxmlformats.org/officeDocument/2006/relationships/image" Target="../media/image46.jpeg"/><Relationship Id="rId50" Type="http://schemas.openxmlformats.org/officeDocument/2006/relationships/audio" Target="../media/audio19.wav"/><Relationship Id="rId55" Type="http://schemas.openxmlformats.org/officeDocument/2006/relationships/image" Target="../media/image50.jpeg"/><Relationship Id="rId63" Type="http://schemas.openxmlformats.org/officeDocument/2006/relationships/image" Target="../media/image55.png"/><Relationship Id="rId68" Type="http://schemas.openxmlformats.org/officeDocument/2006/relationships/image" Target="../media/image59.png"/><Relationship Id="rId7" Type="http://schemas.openxmlformats.org/officeDocument/2006/relationships/image" Target="../media/image19.gif"/><Relationship Id="rId71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image" Target="../media/image37.jpeg"/><Relationship Id="rId11" Type="http://schemas.openxmlformats.org/officeDocument/2006/relationships/image" Target="../media/image23.png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41.jpeg"/><Relationship Id="rId40" Type="http://schemas.openxmlformats.org/officeDocument/2006/relationships/audio" Target="../media/audio14.wav"/><Relationship Id="rId45" Type="http://schemas.openxmlformats.org/officeDocument/2006/relationships/image" Target="../media/image45.jpeg"/><Relationship Id="rId53" Type="http://schemas.openxmlformats.org/officeDocument/2006/relationships/image" Target="../media/image49.jpeg"/><Relationship Id="rId58" Type="http://schemas.openxmlformats.org/officeDocument/2006/relationships/audio" Target="../media/audio22.wav"/><Relationship Id="rId66" Type="http://schemas.openxmlformats.org/officeDocument/2006/relationships/image" Target="../media/image57.png"/><Relationship Id="rId74" Type="http://schemas.openxmlformats.org/officeDocument/2006/relationships/image" Target="../media/image65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4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47.jpeg"/><Relationship Id="rId57" Type="http://schemas.openxmlformats.org/officeDocument/2006/relationships/image" Target="../media/image51.jpeg"/><Relationship Id="rId61" Type="http://schemas.openxmlformats.org/officeDocument/2006/relationships/image" Target="../media/image53.jpeg"/><Relationship Id="rId10" Type="http://schemas.openxmlformats.org/officeDocument/2006/relationships/image" Target="../media/image22.jpeg"/><Relationship Id="rId19" Type="http://schemas.openxmlformats.org/officeDocument/2006/relationships/image" Target="../media/image31.png"/><Relationship Id="rId31" Type="http://schemas.openxmlformats.org/officeDocument/2006/relationships/image" Target="../media/image38.jpeg"/><Relationship Id="rId44" Type="http://schemas.openxmlformats.org/officeDocument/2006/relationships/audio" Target="../media/audio16.wav"/><Relationship Id="rId52" Type="http://schemas.openxmlformats.org/officeDocument/2006/relationships/audio" Target="../media/audio20.wav"/><Relationship Id="rId60" Type="http://schemas.openxmlformats.org/officeDocument/2006/relationships/audio" Target="../media/audio23.wav"/><Relationship Id="rId65" Type="http://schemas.openxmlformats.org/officeDocument/2006/relationships/image" Target="../media/image7.gif"/><Relationship Id="rId73" Type="http://schemas.openxmlformats.org/officeDocument/2006/relationships/image" Target="../media/image64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audio" Target="../media/audio5.wav"/><Relationship Id="rId27" Type="http://schemas.openxmlformats.org/officeDocument/2006/relationships/image" Target="../media/image36.jpeg"/><Relationship Id="rId30" Type="http://schemas.openxmlformats.org/officeDocument/2006/relationships/audio" Target="../media/audio9.wav"/><Relationship Id="rId35" Type="http://schemas.openxmlformats.org/officeDocument/2006/relationships/image" Target="../media/image40.jpeg"/><Relationship Id="rId43" Type="http://schemas.openxmlformats.org/officeDocument/2006/relationships/image" Target="../media/image44.jpeg"/><Relationship Id="rId48" Type="http://schemas.openxmlformats.org/officeDocument/2006/relationships/audio" Target="../media/audio18.wav"/><Relationship Id="rId56" Type="http://schemas.openxmlformats.org/officeDocument/2006/relationships/audio" Target="../media/audio21.wav"/><Relationship Id="rId64" Type="http://schemas.openxmlformats.org/officeDocument/2006/relationships/image" Target="../media/image56.png"/><Relationship Id="rId69" Type="http://schemas.openxmlformats.org/officeDocument/2006/relationships/image" Target="../media/image60.png"/><Relationship Id="rId8" Type="http://schemas.openxmlformats.org/officeDocument/2006/relationships/image" Target="../media/image20.gif"/><Relationship Id="rId51" Type="http://schemas.openxmlformats.org/officeDocument/2006/relationships/image" Target="../media/image48.jpeg"/><Relationship Id="rId72" Type="http://schemas.openxmlformats.org/officeDocument/2006/relationships/image" Target="../media/image63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gif"/><Relationship Id="rId25" Type="http://schemas.openxmlformats.org/officeDocument/2006/relationships/image" Target="../media/image35.jpeg"/><Relationship Id="rId33" Type="http://schemas.openxmlformats.org/officeDocument/2006/relationships/image" Target="../media/image39.jpeg"/><Relationship Id="rId38" Type="http://schemas.openxmlformats.org/officeDocument/2006/relationships/audio" Target="../media/audio13.wav"/><Relationship Id="rId46" Type="http://schemas.openxmlformats.org/officeDocument/2006/relationships/audio" Target="../media/audio17.wav"/><Relationship Id="rId59" Type="http://schemas.openxmlformats.org/officeDocument/2006/relationships/image" Target="../media/image52.jpeg"/><Relationship Id="rId67" Type="http://schemas.openxmlformats.org/officeDocument/2006/relationships/image" Target="../media/image58.png"/><Relationship Id="rId20" Type="http://schemas.openxmlformats.org/officeDocument/2006/relationships/image" Target="../media/image32.gif"/><Relationship Id="rId41" Type="http://schemas.openxmlformats.org/officeDocument/2006/relationships/image" Target="../media/image43.jpeg"/><Relationship Id="rId54" Type="http://schemas.openxmlformats.org/officeDocument/2006/relationships/audio" Target="../media/audio1.wav"/><Relationship Id="rId62" Type="http://schemas.openxmlformats.org/officeDocument/2006/relationships/image" Target="../media/image54.gif"/><Relationship Id="rId70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7. 1748.wav">
            <a:hlinkClick r:id="" action="ppaction://media"/>
          </p:cNvPr>
          <p:cNvPicPr>
            <a:picLocks noRot="1" noChangeAspect="1"/>
          </p:cNvPicPr>
          <p:nvPr>
            <a:wavAudioFile r:embed="rId1" name="17. Licence IV - Viens Boire Un P'tit Coup À La Maison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20. 1748.wav">
            <a:hlinkClick r:id="" action="ppaction://media"/>
          </p:cNvPr>
          <p:cNvPicPr>
            <a:picLocks noRot="1" noChangeAspect="1"/>
          </p:cNvPicPr>
          <p:nvPr>
            <a:wavAudioFile r:embed="rId2" name="20. Stephanie - Ouragan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3. 1748.wav">
            <a:hlinkClick r:id="" action="ppaction://media"/>
          </p:cNvPr>
          <p:cNvPicPr>
            <a:picLocks noRot="1" noChangeAspect="1"/>
          </p:cNvPicPr>
          <p:nvPr>
            <a:wavAudioFile r:embed="rId3" name="13. Peter &amp; Sloane - Besoin De Rien Envie De Toi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 descr="C:\Users\JCL\Desktop\aaaa_Modifié5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" descr="C:\Users\Solenn\Desktop\55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1748.wav">
            <a:hlinkClick r:id="" action="ppaction://media"/>
          </p:cNvPr>
          <p:cNvPicPr>
            <a:picLocks noRot="1" noChangeAspect="1"/>
          </p:cNvPicPr>
          <p:nvPr>
            <a:wavAudioFile r:embed="rId4" name="04. Sans Contrefaçon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4981575" y="2703513"/>
            <a:ext cx="1438275" cy="144462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09" y="1718783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825625"/>
            <a:ext cx="3128963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C:\Users\JCL\Desktop\cd5.gif"/>
          <p:cNvPicPr>
            <a:picLocks noChangeAspect="1" noChangeArrowheads="1" noCrop="1"/>
          </p:cNvPicPr>
          <p:nvPr/>
        </p:nvPicPr>
        <p:blipFill>
          <a:blip r:embed="rId18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068" y="370098"/>
            <a:ext cx="882625" cy="39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_Modifié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5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349500" y="1557338"/>
            <a:ext cx="48260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1. Jean-Pierre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Mader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Macumba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Laroche Valmont - T'as Le Look, Coco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Pacifique - Sans Un Remords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Corynne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Charby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Pile Ou Face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Jean-Jacques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Lafon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 Géant De Papier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Félix Gray - La Gitane (Ma Tête Tourne...)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Lova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Moor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Et Je Danse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Noé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Willer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Toi, Femme Publique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Demis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Roussos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Prier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Michel Fugain - Les Années Guitare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Caroline Legrand - J'aurai Voulu Te Dire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Claudia Phillips &amp; The Kicks - Quel Souci La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Boetie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!..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Philippe Swan - Dans Ma Rue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Mini-Star - Les Mondes Engloutis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Footbrothers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Il Suffit D'un Ou Deux Excités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Bézu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Et La Classe - La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Queuleuleu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Licence IV - Viens Boire Un P'tit Coup à La Maison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Didier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Barbelivien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&amp; Anaïs - Les Mariés De Vendée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Regg'Lyss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Vive Les Gestes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Elmer Food Beat - Daniela</a:t>
            </a:r>
          </a:p>
        </p:txBody>
      </p:sp>
      <p:pic>
        <p:nvPicPr>
          <p:cNvPr id="3079" name="Picture 7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00300"/>
            <a:ext cx="4464050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6" descr="C:\Users\JCL\Desktop\top50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238" y="4437063"/>
            <a:ext cx="2871787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. Jean-Pierre Mader - Macumba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. Laroche Valmont - T'as Le Look Coco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. Pacifique - Sans Un Remords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. Corynne Charby - Pile Ou Fac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. Jean-Jacques Lafon - Le Géant De Papier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. Félix Gray - La Gitan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. Lova Moor - Et Je Dans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. Noé Willer - Toi Femme Publiqu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. Demis Roussos - Prier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. Michel Fugain - Les Années Guitar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. Caroline Legrand - J'aurais Voulu Te Dir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122613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. Claudia Phillips &amp; The Kicks - Quel Souci La Boeti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. Philippe Swan - Dans Ma Ru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60203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. Mini-star - Les Mondes Englouti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. Footbrothers - Il Sufffit D'un Ou Deux Excité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. Bézu - La Queuleuleu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. Licence IV - Viens Boire Un P'tit Coup À La Maison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. Anaïs &amp; Didier Barbelivien - Les Mariés De Vende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. Regg'lyss - Vive Les Geste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. Elmer Food Beat - Daniela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89088"/>
            <a:ext cx="12954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bbbbb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2770188"/>
            <a:ext cx="2419350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5403850"/>
            <a:ext cx="6588125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7" descr="C:\Users\JCL\Desktop\Image1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573713"/>
            <a:ext cx="11557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</Words>
  <Application>Microsoft Office PowerPoint</Application>
  <PresentationFormat>Affichage à l'écran (4:3)</PresentationFormat>
  <Paragraphs>23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2024-05-01T09:32:44Z</dcterms:modified>
</cp:coreProperties>
</file>