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yaOMa680/FmnU3Jl56Hzg==" hashData="lnovZG2QakT1XGI9zc0lB5/pm9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C33"/>
    <a:srgbClr val="D1FFFF"/>
    <a:srgbClr val="915945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61" autoAdjust="0"/>
    <p:restoredTop sz="94660" autoAdjust="0"/>
  </p:normalViewPr>
  <p:slideViewPr>
    <p:cSldViewPr>
      <p:cViewPr>
        <p:scale>
          <a:sx n="73" d="100"/>
          <a:sy n="73" d="100"/>
        </p:scale>
        <p:origin x="-1349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387531-03A1-4521-BC1B-FCB1EA85A7B2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D36D6D-0AE5-43F0-A040-62DBE9890A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3099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285560-0C25-40C3-9A05-938800E8CA2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F30727-B42C-4938-A645-D5BAA0BECF5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34E748-5705-42CF-8E3C-89FBCCA9A50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D54E5-2B74-44EB-BA5E-BC497B6EFB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1231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CF081-016F-4351-B240-ED779B0D17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878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C0F1E-6234-4C0D-8FE7-AE16E02445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7297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F9708-3F4C-4C9A-B9D2-7554513181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8288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5FF91-993B-4216-BF79-ED11A7CE72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489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735B2-D8FA-4596-A8E0-AE3843E18D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977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BEB7B-0D98-41EF-A46B-EF69E7EA39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8105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02FB9-CF34-4ECA-A7E9-E45F84C8DA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08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7E727-AE5E-4E5D-9EA1-3816E8FD83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0180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61B0B-3889-4334-9822-1E2BDC8B31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2001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07AF4-36FD-4BD8-A830-453B84221B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558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AC33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479F02-D11C-42A5-BF55-3C731CEF52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gif"/><Relationship Id="rId18" Type="http://schemas.openxmlformats.org/officeDocument/2006/relationships/image" Target="../media/image12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jpeg"/><Relationship Id="rId4" Type="http://schemas.openxmlformats.org/officeDocument/2006/relationships/audio" Target="../media/audio4.wav"/><Relationship Id="rId9" Type="http://schemas.openxmlformats.org/officeDocument/2006/relationships/image" Target="../media/image3.jpe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4.jpe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26" Type="http://schemas.openxmlformats.org/officeDocument/2006/relationships/audio" Target="../media/audio7.wav"/><Relationship Id="rId39" Type="http://schemas.openxmlformats.org/officeDocument/2006/relationships/image" Target="../media/image42.jpeg"/><Relationship Id="rId21" Type="http://schemas.openxmlformats.org/officeDocument/2006/relationships/image" Target="../media/image33.jpeg"/><Relationship Id="rId34" Type="http://schemas.openxmlformats.org/officeDocument/2006/relationships/audio" Target="../media/audio10.wav"/><Relationship Id="rId42" Type="http://schemas.openxmlformats.org/officeDocument/2006/relationships/audio" Target="../media/audio14.wav"/><Relationship Id="rId47" Type="http://schemas.openxmlformats.org/officeDocument/2006/relationships/image" Target="../media/image46.jpeg"/><Relationship Id="rId50" Type="http://schemas.openxmlformats.org/officeDocument/2006/relationships/audio" Target="../media/audio18.wav"/><Relationship Id="rId55" Type="http://schemas.openxmlformats.org/officeDocument/2006/relationships/image" Target="../media/image50.jpeg"/><Relationship Id="rId63" Type="http://schemas.openxmlformats.org/officeDocument/2006/relationships/image" Target="../media/image55.png"/><Relationship Id="rId68" Type="http://schemas.openxmlformats.org/officeDocument/2006/relationships/image" Target="../media/image59.png"/><Relationship Id="rId7" Type="http://schemas.openxmlformats.org/officeDocument/2006/relationships/image" Target="../media/image19.gif"/><Relationship Id="rId71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image" Target="../media/image37.jpeg"/><Relationship Id="rId11" Type="http://schemas.openxmlformats.org/officeDocument/2006/relationships/image" Target="../media/image23.png"/><Relationship Id="rId24" Type="http://schemas.openxmlformats.org/officeDocument/2006/relationships/audio" Target="../media/audio6.wav"/><Relationship Id="rId32" Type="http://schemas.openxmlformats.org/officeDocument/2006/relationships/audio" Target="../media/audio9.wav"/><Relationship Id="rId37" Type="http://schemas.openxmlformats.org/officeDocument/2006/relationships/image" Target="../media/image41.jpeg"/><Relationship Id="rId40" Type="http://schemas.openxmlformats.org/officeDocument/2006/relationships/audio" Target="../media/audio13.wav"/><Relationship Id="rId45" Type="http://schemas.openxmlformats.org/officeDocument/2006/relationships/image" Target="../media/image45.jpeg"/><Relationship Id="rId53" Type="http://schemas.openxmlformats.org/officeDocument/2006/relationships/image" Target="../media/image49.jpeg"/><Relationship Id="rId58" Type="http://schemas.openxmlformats.org/officeDocument/2006/relationships/audio" Target="../media/audio22.wav"/><Relationship Id="rId66" Type="http://schemas.openxmlformats.org/officeDocument/2006/relationships/image" Target="../media/image57.png"/><Relationship Id="rId74" Type="http://schemas.openxmlformats.org/officeDocument/2006/relationships/image" Target="../media/image65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4.jpeg"/><Relationship Id="rId28" Type="http://schemas.openxmlformats.org/officeDocument/2006/relationships/audio" Target="../media/audio8.wav"/><Relationship Id="rId36" Type="http://schemas.openxmlformats.org/officeDocument/2006/relationships/audio" Target="../media/audio11.wav"/><Relationship Id="rId49" Type="http://schemas.openxmlformats.org/officeDocument/2006/relationships/image" Target="../media/image47.jpeg"/><Relationship Id="rId57" Type="http://schemas.openxmlformats.org/officeDocument/2006/relationships/image" Target="../media/image51.jpeg"/><Relationship Id="rId61" Type="http://schemas.openxmlformats.org/officeDocument/2006/relationships/image" Target="../media/image53.jpeg"/><Relationship Id="rId10" Type="http://schemas.openxmlformats.org/officeDocument/2006/relationships/image" Target="../media/image22.jpeg"/><Relationship Id="rId19" Type="http://schemas.openxmlformats.org/officeDocument/2006/relationships/image" Target="../media/image31.png"/><Relationship Id="rId31" Type="http://schemas.openxmlformats.org/officeDocument/2006/relationships/image" Target="../media/image38.jpeg"/><Relationship Id="rId44" Type="http://schemas.openxmlformats.org/officeDocument/2006/relationships/audio" Target="../media/audio15.wav"/><Relationship Id="rId52" Type="http://schemas.openxmlformats.org/officeDocument/2006/relationships/audio" Target="../media/audio19.wav"/><Relationship Id="rId60" Type="http://schemas.openxmlformats.org/officeDocument/2006/relationships/audio" Target="../media/audio23.wav"/><Relationship Id="rId65" Type="http://schemas.openxmlformats.org/officeDocument/2006/relationships/image" Target="../media/image7.gif"/><Relationship Id="rId73" Type="http://schemas.openxmlformats.org/officeDocument/2006/relationships/image" Target="../media/image64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audio" Target="../media/audio5.wav"/><Relationship Id="rId27" Type="http://schemas.openxmlformats.org/officeDocument/2006/relationships/image" Target="../media/image36.jpeg"/><Relationship Id="rId30" Type="http://schemas.openxmlformats.org/officeDocument/2006/relationships/audio" Target="../media/audio1.wav"/><Relationship Id="rId35" Type="http://schemas.openxmlformats.org/officeDocument/2006/relationships/image" Target="../media/image40.jpeg"/><Relationship Id="rId43" Type="http://schemas.openxmlformats.org/officeDocument/2006/relationships/image" Target="../media/image44.jpeg"/><Relationship Id="rId48" Type="http://schemas.openxmlformats.org/officeDocument/2006/relationships/audio" Target="../media/audio17.wav"/><Relationship Id="rId56" Type="http://schemas.openxmlformats.org/officeDocument/2006/relationships/audio" Target="../media/audio21.wav"/><Relationship Id="rId64" Type="http://schemas.openxmlformats.org/officeDocument/2006/relationships/image" Target="../media/image56.png"/><Relationship Id="rId69" Type="http://schemas.openxmlformats.org/officeDocument/2006/relationships/image" Target="../media/image60.png"/><Relationship Id="rId8" Type="http://schemas.openxmlformats.org/officeDocument/2006/relationships/image" Target="../media/image20.gif"/><Relationship Id="rId51" Type="http://schemas.openxmlformats.org/officeDocument/2006/relationships/image" Target="../media/image48.jpeg"/><Relationship Id="rId72" Type="http://schemas.openxmlformats.org/officeDocument/2006/relationships/image" Target="../media/image63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gif"/><Relationship Id="rId25" Type="http://schemas.openxmlformats.org/officeDocument/2006/relationships/image" Target="../media/image35.jpeg"/><Relationship Id="rId33" Type="http://schemas.openxmlformats.org/officeDocument/2006/relationships/image" Target="../media/image39.jpeg"/><Relationship Id="rId38" Type="http://schemas.openxmlformats.org/officeDocument/2006/relationships/audio" Target="../media/audio12.wav"/><Relationship Id="rId46" Type="http://schemas.openxmlformats.org/officeDocument/2006/relationships/audio" Target="../media/audio16.wav"/><Relationship Id="rId59" Type="http://schemas.openxmlformats.org/officeDocument/2006/relationships/image" Target="../media/image52.jpeg"/><Relationship Id="rId67" Type="http://schemas.openxmlformats.org/officeDocument/2006/relationships/image" Target="../media/image58.png"/><Relationship Id="rId20" Type="http://schemas.openxmlformats.org/officeDocument/2006/relationships/image" Target="../media/image32.gif"/><Relationship Id="rId41" Type="http://schemas.openxmlformats.org/officeDocument/2006/relationships/image" Target="../media/image43.jpeg"/><Relationship Id="rId54" Type="http://schemas.openxmlformats.org/officeDocument/2006/relationships/audio" Target="../media/audio20.wav"/><Relationship Id="rId62" Type="http://schemas.openxmlformats.org/officeDocument/2006/relationships/image" Target="../media/image54.gif"/><Relationship Id="rId70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5. Images - Les Démons De Minuit.wav">
            <a:hlinkClick r:id="" action="ppaction://media"/>
          </p:cNvPr>
          <p:cNvPicPr>
            <a:picLocks noRot="1" noChangeAspect="1"/>
          </p:cNvPicPr>
          <p:nvPr>
            <a:wavAudioFile r:embed="rId1" name="05. Images - Les Démons De Minuit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20. 682.wav">
            <a:hlinkClick r:id="" action="ppaction://media"/>
          </p:cNvPr>
          <p:cNvPicPr>
            <a:picLocks noRot="1" noChangeAspect="1"/>
          </p:cNvPicPr>
          <p:nvPr>
            <a:wavAudioFile r:embed="rId2" name="20. Stephanie - Ouragan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3. 697.wav">
            <a:hlinkClick r:id="" action="ppaction://media"/>
          </p:cNvPr>
          <p:cNvPicPr>
            <a:picLocks noRot="1" noChangeAspect="1"/>
          </p:cNvPicPr>
          <p:nvPr>
            <a:wavAudioFile r:embed="rId3" name="13. Peter &amp; Sloane - Besoin De Rien Envie De Toi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aaa_Modifié5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Solenn\Desktop\55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697.wav">
            <a:hlinkClick r:id="" action="ppaction://media"/>
          </p:cNvPr>
          <p:cNvPicPr>
            <a:picLocks noRot="1" noChangeAspect="1"/>
          </p:cNvPicPr>
          <p:nvPr>
            <a:wavAudioFile r:embed="rId4" name="04. Sans Contrefaçon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4981575" y="2703513"/>
            <a:ext cx="1438275" cy="144462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09" y="1718783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825625"/>
            <a:ext cx="3128963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C:\Users\JCL\Desktop\cd4.gif"/>
          <p:cNvPicPr>
            <a:picLocks noChangeAspect="1" noChangeArrowheads="1" noCrop="1"/>
          </p:cNvPicPr>
          <p:nvPr/>
        </p:nvPicPr>
        <p:blipFill>
          <a:blip r:embed="rId18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231" y="391962"/>
            <a:ext cx="900580" cy="38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_Modifié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5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349500" y="1557338"/>
            <a:ext cx="48260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Desireless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Voyage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Voyage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Partenaire Particulier - Partenaire Particulier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Gérard Blanc - Une Autre Histoire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Sandy Stevens - J'ai Faim De Toi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Images - Les Démons De Minuit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Philippe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Cataldo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Les Divas Du Dancing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Christine Roque - Premiers Frissons D'amour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Chantal Goya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Snoopy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Corinne Hermès - Dessine-Moi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Herbert Léonard - Puissance Et Gloire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Viktor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Lazlo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Canoë Rose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Philippe Lafontaine - Alexis M'attend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Marie Myriam - Dis-Moi Les Silences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Annabelle - Fuis Lawrence D'Arabie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Sandra Kim - J'aime La Vie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Françoise Hardy - V.I.P.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Buzy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Body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Physical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Boom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Boom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&amp; Les Tequilas - T'embrasser à Mexico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Soldat Louis - Du Rhum, Des Femmes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Début De Soirée - Jardins D'enfants</a:t>
            </a:r>
          </a:p>
        </p:txBody>
      </p:sp>
      <p:pic>
        <p:nvPicPr>
          <p:cNvPr id="3079" name="Picture 7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00300"/>
            <a:ext cx="4464050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6" descr="C:\Users\JCL\Desktop\top50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63" y="4581525"/>
            <a:ext cx="2871787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. Desireless - Voyage Voyag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. Partenaire Particulier - Partenaire Particulier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. Gérard Blanc - Une Autre Histoir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. Sandy - J'ai Faim De Toi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. Images - Les Démons De Minuit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. Philippe Cataldo - Les Divas Du Dancing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. Christine Roque - Premiers Frissons D'amo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. Chantal Goya - Snoopy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. Moi - Corinne Hermès - Dessin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. Herbert Léonard - Puissance Et Gloir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. Viktor Lazlo - Canoë Ros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122613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. Philippe Lafontaine - Alexis M'attend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. Marie Myriam - Dis Moi Les Silence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60203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. Annabelle - Fuis Lawrence D'Arabi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. Sandra Kim - J'aime La Vi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. Françoise Hardy - V.I.P.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. Buzy - Body Physical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. Boom Boom &amp; Les Tequilas - T'embrasser A Mexico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. Soldat Louis - Du Rhum Des Femme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. Début de Soirée - Jardins D'enfant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89088"/>
            <a:ext cx="12954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bbbbb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2770188"/>
            <a:ext cx="2419350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5360988"/>
            <a:ext cx="6588125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7" descr="C:\Users\JCL\Desktop\Image1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573713"/>
            <a:ext cx="11557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Affichage à l'écran (4:3)</PresentationFormat>
  <Paragraphs>23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2024-05-01T09:30:16Z</dcterms:modified>
</cp:coreProperties>
</file>