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6" r:id="rId3"/>
    <p:sldId id="35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pW+Ze2q5jVE/axzxhQj4Q==" hashData="324TRhTI1YByn7TZVfh6zpozAA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C33"/>
    <a:srgbClr val="D1FFFF"/>
    <a:srgbClr val="915945"/>
    <a:srgbClr val="683400"/>
    <a:srgbClr val="25FFFF"/>
    <a:srgbClr val="9E0075"/>
    <a:srgbClr val="FF69D8"/>
    <a:srgbClr val="860C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3462" autoAdjust="0"/>
    <p:restoredTop sz="94660" autoAdjust="0"/>
  </p:normalViewPr>
  <p:slideViewPr>
    <p:cSldViewPr>
      <p:cViewPr>
        <p:scale>
          <a:sx n="82" d="100"/>
          <a:sy n="82" d="100"/>
        </p:scale>
        <p:origin x="-931" y="-2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1EA4CAE-55B8-49D9-9CED-A92A6D53A372}" type="datetimeFigureOut">
              <a:rPr lang="fr-FR"/>
              <a:pPr>
                <a:defRPr/>
              </a:pPr>
              <a:t>01/05/2024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C463238-CED4-4918-9337-9B237A9AA7D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60004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BA58B5A-94EC-409C-AC3A-EC10B25A6FA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7432920-9080-4B2F-B0E9-23D5CC837B9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A68C9BC-4167-4EF7-85BD-27002790719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78B901-B8AC-4FB8-B654-072B7DB868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9325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255026-D9C4-457A-8174-F3D88D0B9B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37677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186525-33D3-46C7-AE85-D39139B849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59397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A4851C-E52D-4232-936A-0C8C1D590CD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1583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8F6F6-C639-40B7-980D-F2879B33B7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17147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A40FDD-7E7C-4623-A383-C2C88DE2A0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5311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F92AC8-8179-4D71-872F-6328AB9972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61573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CB0B00-D11B-4831-B40B-830518583C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5511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D90D01-1869-4701-9234-B257F7AD19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75818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4AB156-186D-441D-A479-81EE801278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7797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92DC7F-4B3B-4F9B-92F1-789BF0189A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29431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FFAC33"/>
            </a:gs>
            <a:gs pos="64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E7BA951-4457-4201-9B06-85314277F2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pn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gif"/><Relationship Id="rId17" Type="http://schemas.openxmlformats.org/officeDocument/2006/relationships/image" Target="../media/image12.gif"/><Relationship Id="rId2" Type="http://schemas.openxmlformats.org/officeDocument/2006/relationships/audio" Target="../media/audio2.wav"/><Relationship Id="rId16" Type="http://schemas.openxmlformats.org/officeDocument/2006/relationships/image" Target="../media/image11.jpeg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jpe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jpe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4.jpe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5.png"/><Relationship Id="rId18" Type="http://schemas.openxmlformats.org/officeDocument/2006/relationships/image" Target="../media/image30.png"/><Relationship Id="rId26" Type="http://schemas.openxmlformats.org/officeDocument/2006/relationships/audio" Target="../media/audio6.wav"/><Relationship Id="rId39" Type="http://schemas.openxmlformats.org/officeDocument/2006/relationships/image" Target="../media/image42.jpeg"/><Relationship Id="rId21" Type="http://schemas.openxmlformats.org/officeDocument/2006/relationships/image" Target="../media/image33.jpeg"/><Relationship Id="rId34" Type="http://schemas.openxmlformats.org/officeDocument/2006/relationships/audio" Target="../media/audio10.wav"/><Relationship Id="rId42" Type="http://schemas.openxmlformats.org/officeDocument/2006/relationships/audio" Target="../media/audio14.wav"/><Relationship Id="rId47" Type="http://schemas.openxmlformats.org/officeDocument/2006/relationships/image" Target="../media/image46.jpeg"/><Relationship Id="rId50" Type="http://schemas.openxmlformats.org/officeDocument/2006/relationships/audio" Target="../media/audio18.wav"/><Relationship Id="rId55" Type="http://schemas.openxmlformats.org/officeDocument/2006/relationships/image" Target="../media/image50.jpeg"/><Relationship Id="rId63" Type="http://schemas.openxmlformats.org/officeDocument/2006/relationships/image" Target="../media/image55.png"/><Relationship Id="rId68" Type="http://schemas.openxmlformats.org/officeDocument/2006/relationships/image" Target="../media/image59.png"/><Relationship Id="rId7" Type="http://schemas.openxmlformats.org/officeDocument/2006/relationships/image" Target="../media/image19.gif"/><Relationship Id="rId71" Type="http://schemas.openxmlformats.org/officeDocument/2006/relationships/image" Target="../media/image62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8.png"/><Relationship Id="rId29" Type="http://schemas.openxmlformats.org/officeDocument/2006/relationships/image" Target="../media/image37.jpeg"/><Relationship Id="rId11" Type="http://schemas.openxmlformats.org/officeDocument/2006/relationships/image" Target="../media/image23.png"/><Relationship Id="rId24" Type="http://schemas.openxmlformats.org/officeDocument/2006/relationships/audio" Target="../media/audio5.wav"/><Relationship Id="rId32" Type="http://schemas.openxmlformats.org/officeDocument/2006/relationships/audio" Target="../media/audio9.wav"/><Relationship Id="rId37" Type="http://schemas.openxmlformats.org/officeDocument/2006/relationships/image" Target="../media/image41.jpeg"/><Relationship Id="rId40" Type="http://schemas.openxmlformats.org/officeDocument/2006/relationships/audio" Target="../media/audio13.wav"/><Relationship Id="rId45" Type="http://schemas.openxmlformats.org/officeDocument/2006/relationships/image" Target="../media/image45.jpeg"/><Relationship Id="rId53" Type="http://schemas.openxmlformats.org/officeDocument/2006/relationships/image" Target="../media/image49.jpeg"/><Relationship Id="rId58" Type="http://schemas.openxmlformats.org/officeDocument/2006/relationships/audio" Target="../media/audio22.wav"/><Relationship Id="rId66" Type="http://schemas.openxmlformats.org/officeDocument/2006/relationships/image" Target="../media/image57.png"/><Relationship Id="rId74" Type="http://schemas.openxmlformats.org/officeDocument/2006/relationships/image" Target="../media/image65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23" Type="http://schemas.openxmlformats.org/officeDocument/2006/relationships/image" Target="../media/image34.jpeg"/><Relationship Id="rId28" Type="http://schemas.openxmlformats.org/officeDocument/2006/relationships/audio" Target="../media/audio7.wav"/><Relationship Id="rId36" Type="http://schemas.openxmlformats.org/officeDocument/2006/relationships/audio" Target="../media/audio11.wav"/><Relationship Id="rId49" Type="http://schemas.openxmlformats.org/officeDocument/2006/relationships/image" Target="../media/image47.jpeg"/><Relationship Id="rId57" Type="http://schemas.openxmlformats.org/officeDocument/2006/relationships/image" Target="../media/image51.jpeg"/><Relationship Id="rId61" Type="http://schemas.openxmlformats.org/officeDocument/2006/relationships/image" Target="../media/image53.jpeg"/><Relationship Id="rId10" Type="http://schemas.openxmlformats.org/officeDocument/2006/relationships/image" Target="../media/image22.jpeg"/><Relationship Id="rId19" Type="http://schemas.openxmlformats.org/officeDocument/2006/relationships/image" Target="../media/image31.png"/><Relationship Id="rId31" Type="http://schemas.openxmlformats.org/officeDocument/2006/relationships/image" Target="../media/image38.jpeg"/><Relationship Id="rId44" Type="http://schemas.openxmlformats.org/officeDocument/2006/relationships/audio" Target="../media/audio15.wav"/><Relationship Id="rId52" Type="http://schemas.openxmlformats.org/officeDocument/2006/relationships/audio" Target="../media/audio19.wav"/><Relationship Id="rId60" Type="http://schemas.openxmlformats.org/officeDocument/2006/relationships/audio" Target="../media/audio1.wav"/><Relationship Id="rId65" Type="http://schemas.openxmlformats.org/officeDocument/2006/relationships/image" Target="../media/image7.gif"/><Relationship Id="rId73" Type="http://schemas.openxmlformats.org/officeDocument/2006/relationships/image" Target="../media/image64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Relationship Id="rId22" Type="http://schemas.openxmlformats.org/officeDocument/2006/relationships/audio" Target="../media/audio4.wav"/><Relationship Id="rId27" Type="http://schemas.openxmlformats.org/officeDocument/2006/relationships/image" Target="../media/image36.jpeg"/><Relationship Id="rId30" Type="http://schemas.openxmlformats.org/officeDocument/2006/relationships/audio" Target="../media/audio8.wav"/><Relationship Id="rId35" Type="http://schemas.openxmlformats.org/officeDocument/2006/relationships/image" Target="../media/image40.jpeg"/><Relationship Id="rId43" Type="http://schemas.openxmlformats.org/officeDocument/2006/relationships/image" Target="../media/image44.jpeg"/><Relationship Id="rId48" Type="http://schemas.openxmlformats.org/officeDocument/2006/relationships/audio" Target="../media/audio17.wav"/><Relationship Id="rId56" Type="http://schemas.openxmlformats.org/officeDocument/2006/relationships/audio" Target="../media/audio21.wav"/><Relationship Id="rId64" Type="http://schemas.openxmlformats.org/officeDocument/2006/relationships/image" Target="../media/image56.png"/><Relationship Id="rId69" Type="http://schemas.openxmlformats.org/officeDocument/2006/relationships/image" Target="../media/image60.png"/><Relationship Id="rId8" Type="http://schemas.openxmlformats.org/officeDocument/2006/relationships/image" Target="../media/image20.gif"/><Relationship Id="rId51" Type="http://schemas.openxmlformats.org/officeDocument/2006/relationships/image" Target="../media/image48.jpeg"/><Relationship Id="rId72" Type="http://schemas.openxmlformats.org/officeDocument/2006/relationships/image" Target="../media/image63.png"/><Relationship Id="rId3" Type="http://schemas.openxmlformats.org/officeDocument/2006/relationships/image" Target="../media/image15.png"/><Relationship Id="rId12" Type="http://schemas.openxmlformats.org/officeDocument/2006/relationships/image" Target="../media/image24.png"/><Relationship Id="rId17" Type="http://schemas.openxmlformats.org/officeDocument/2006/relationships/image" Target="../media/image29.gif"/><Relationship Id="rId25" Type="http://schemas.openxmlformats.org/officeDocument/2006/relationships/image" Target="../media/image35.jpeg"/><Relationship Id="rId33" Type="http://schemas.openxmlformats.org/officeDocument/2006/relationships/image" Target="../media/image39.jpeg"/><Relationship Id="rId38" Type="http://schemas.openxmlformats.org/officeDocument/2006/relationships/audio" Target="../media/audio12.wav"/><Relationship Id="rId46" Type="http://schemas.openxmlformats.org/officeDocument/2006/relationships/audio" Target="../media/audio16.wav"/><Relationship Id="rId59" Type="http://schemas.openxmlformats.org/officeDocument/2006/relationships/image" Target="../media/image52.jpeg"/><Relationship Id="rId67" Type="http://schemas.openxmlformats.org/officeDocument/2006/relationships/image" Target="../media/image58.png"/><Relationship Id="rId20" Type="http://schemas.openxmlformats.org/officeDocument/2006/relationships/image" Target="../media/image32.gif"/><Relationship Id="rId41" Type="http://schemas.openxmlformats.org/officeDocument/2006/relationships/image" Target="../media/image43.jpeg"/><Relationship Id="rId54" Type="http://schemas.openxmlformats.org/officeDocument/2006/relationships/audio" Target="../media/audio20.wav"/><Relationship Id="rId62" Type="http://schemas.openxmlformats.org/officeDocument/2006/relationships/image" Target="../media/image54.gif"/><Relationship Id="rId70" Type="http://schemas.openxmlformats.org/officeDocument/2006/relationships/image" Target="../media/image6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20. 3851.wav">
            <a:hlinkClick r:id="" action="ppaction://media"/>
          </p:cNvPr>
          <p:cNvPicPr>
            <a:picLocks noRot="1" noChangeAspect="1"/>
          </p:cNvPicPr>
          <p:nvPr>
            <a:wavAudioFile r:embed="rId1" name="20. Stephanie - Ouragan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3. 3867.wav">
            <a:hlinkClick r:id="" action="ppaction://media"/>
          </p:cNvPr>
          <p:cNvPicPr>
            <a:picLocks noRot="1" noChangeAspect="1"/>
          </p:cNvPicPr>
          <p:nvPr>
            <a:wavAudioFile r:embed="rId2" name="13. Peter &amp; Sloane - Besoin De Rien Envie De Toi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" descr="C:\Users\JCL\Desktop\aaaa_Modifié5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6350"/>
            <a:ext cx="9134475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" descr="C:\Users\Solenn\Desktop\555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8" y="1052513"/>
            <a:ext cx="6464300" cy="479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4. 3867.wav">
            <a:hlinkClick r:id="" action="ppaction://media"/>
          </p:cNvPr>
          <p:cNvPicPr>
            <a:picLocks noRot="1" noChangeAspect="1"/>
          </p:cNvPicPr>
          <p:nvPr>
            <a:wavAudioFile r:embed="rId3" name="04. Sans Contrefaçon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513" y="6165850"/>
            <a:ext cx="109696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347788" y="1052513"/>
            <a:ext cx="6464300" cy="4795837"/>
          </a:xfrm>
          <a:prstGeom prst="frame">
            <a:avLst>
              <a:gd name="adj1" fmla="val 2021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4981575" y="2703513"/>
            <a:ext cx="1438275" cy="1444625"/>
          </a:xfrm>
          <a:prstGeom prst="ellipse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rgbClr val="FFAC3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709" y="1718783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0" descr="C:\Users\JCL\Desktop\Génération Top 50\cover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1825625"/>
            <a:ext cx="3128963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 descr="C:\Users\JCL\Desktop\cd2.gif"/>
          <p:cNvPicPr>
            <a:picLocks noChangeAspect="1" noChangeArrowheads="1" noCrop="1"/>
          </p:cNvPicPr>
          <p:nvPr/>
        </p:nvPicPr>
        <p:blipFill>
          <a:blip r:embed="rId17">
            <a:duotone>
              <a:prstClr val="black"/>
              <a:srgbClr val="FFAC3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144" y="384116"/>
            <a:ext cx="900113" cy="400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aaa_Modifié5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6350"/>
            <a:ext cx="9134475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2" descr="C:\Users\Solenn\Desktop\55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8" y="1052513"/>
            <a:ext cx="6464300" cy="479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347788" y="1052513"/>
            <a:ext cx="6464300" cy="4795837"/>
          </a:xfrm>
          <a:prstGeom prst="frame">
            <a:avLst>
              <a:gd name="adj1" fmla="val 2021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349500" y="1557338"/>
            <a:ext cx="4826000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01. Cookie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Dingler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Femme Libérée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02. Philippe Lafontaine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Coeur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De Loup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03. Caroline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Loeb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C'est La Ouate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04. Françoise Hardy - Partir Quand Même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05. Daniel Lavoie - Ils S'aiment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06. Les Avions - Nuit Sauvage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07.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Jakie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Quartz - Vivre Ailleurs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08. Jean-Pierre François - Je Te Survivrai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09.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Nacash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Elle Imagine...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10. Jesse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Garon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Nous Deux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11. David &amp; Jonathan - Bella Vita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12.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Patsy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Liverpool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13. Marie Myriam - Tout Est Pardonné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14. C. Jérôme - Et Tu Danses Avec Lui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15. Francis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Lalanne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On Se Retrouvera (B.O.F. Le Passage)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16. Blues Trottoir - Un Soir De Pluie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17. Billy - Tous Les Samedis Soirs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18. Les Coco Girls - Ce Mec Est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Too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Much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19.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Kazero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Thaï Na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Na</a:t>
            </a:r>
            <a:endParaRPr lang="fr-FR" sz="12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20.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Stephanie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Ouragan</a:t>
            </a:r>
          </a:p>
        </p:txBody>
      </p:sp>
      <p:pic>
        <p:nvPicPr>
          <p:cNvPr id="3079" name="Picture 7" descr="C:\Users\JCL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400300"/>
            <a:ext cx="4464050" cy="428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66" descr="C:\Users\JCL\Desktop\top50_détouré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363" y="4581525"/>
            <a:ext cx="2871787" cy="191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6424613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2" name="01. Cookie Dingler - Femme Libérée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4" name="02. Philippe Lafontaine - Coeur De Loup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26" name="03. Caroline Loeb - C'est La Ouate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28" name="04. Françoise Hardy - Partir Quand Mêm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0" name="05. Daniel Lavoie - Ils S'aiment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2" name="06. Les Avions - Nuit Sauvage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4" name="07. Jakie Quartz - Vivre Ailleur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36" name="08. Jean-Pierre François - Je Te Survivrai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38" name="09. Nacash - Elle Imagine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0" name="10. Jesse Garon - Nous Deux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2" name="11. David &amp; Jonathan - Bella Vita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122613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4" name="12. Patsy - Liverpool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7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46" name="13. Marie Myriam - Tout Est Pardonn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60203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48" name="14. C. Jérôme - Et Tu Danses Avec Lui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0" name="15. Francis Lalanne - On Se Retrouvera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2" name="16. Blues Trottoir - Un Soir De Pluie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4" name="17. Billy - Tous Les Samedis Soirs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56" name="18. Les Coco Girls - Ce Mec Est Too Much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58" name="19. Kazero - Thai Na Na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0" name="20. Stephanie - Ouragan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0" descr="C:\Users\JCL\Desktop\Génération Top 50\cover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1589088"/>
            <a:ext cx="129540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5" descr="C:\Users\JCL\Desktop\bbbbb_détouré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738" y="2770188"/>
            <a:ext cx="2419350" cy="310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275" y="5360988"/>
            <a:ext cx="6588125" cy="179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7" descr="C:\Users\JCL\Desktop\Image1.png"/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563" y="5573713"/>
            <a:ext cx="115570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163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2024-05-01T09:27:13Z</dcterms:modified>
</cp:coreProperties>
</file>