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3" r:id="rId2"/>
    <p:sldId id="356" r:id="rId3"/>
    <p:sldId id="354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6WnImgnFuRgH4rkR8Wq5iA==" hashData="y22OUjm+Ded8TFAQRfzW2nYCaf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AC33"/>
    <a:srgbClr val="D1FFFF"/>
    <a:srgbClr val="915945"/>
    <a:srgbClr val="683400"/>
    <a:srgbClr val="25FFFF"/>
    <a:srgbClr val="9E0075"/>
    <a:srgbClr val="FF69D8"/>
    <a:srgbClr val="860C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281" autoAdjust="0"/>
    <p:restoredTop sz="94660" autoAdjust="0"/>
  </p:normalViewPr>
  <p:slideViewPr>
    <p:cSldViewPr>
      <p:cViewPr>
        <p:scale>
          <a:sx n="79" d="100"/>
          <a:sy n="79" d="100"/>
        </p:scale>
        <p:origin x="-1195" y="-28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C5FD75A-7504-492E-9470-7FB92F4A52A5}" type="datetimeFigureOut">
              <a:rPr lang="fr-FR"/>
              <a:pPr>
                <a:defRPr/>
              </a:pPr>
              <a:t>01/05/2024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2C24B73-7AA9-4A52-953A-F6653BE1ABD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518395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67BC335-4A5F-4E16-B62E-D6542A442524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58F145D-1327-4EA8-92FA-04F2887CFF66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922BF06-D2C6-470B-8079-73262251AA3F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7DB262-1FA7-4903-ADE8-DFB8B6126EB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10468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8C5073-118A-4E4F-A6B3-850FD6EB7CB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381237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2E2736-7BFB-4D42-93E4-D44C494FDAA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599914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C900BD-6394-4B36-AB13-27159A6F0EA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632570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F2BBD4-A426-48D3-8683-07D5A0D616B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87420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035B0D-1E49-40AD-88BA-FC52BD134E0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57662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DB8114-792D-4C5C-A536-18F58D93953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53634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CEEC12-3AF8-41A4-8BD9-69B9B708F59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01539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0287ED-78BA-4E92-989C-C56A25E1E67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109609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6FF735-E075-4F53-A409-10E8E312C2F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40644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7338AA-5D9B-4A80-8B1A-C74CF85A925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165118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4">
                <a:lumMod val="10000"/>
              </a:schemeClr>
            </a:gs>
            <a:gs pos="88667">
              <a:schemeClr val="accent4">
                <a:lumMod val="10000"/>
              </a:schemeClr>
            </a:gs>
            <a:gs pos="74000">
              <a:schemeClr val="tx1"/>
            </a:gs>
            <a:gs pos="85000">
              <a:srgbClr val="FFAC33"/>
            </a:gs>
            <a:gs pos="64000">
              <a:srgbClr val="292929"/>
            </a:gs>
            <a:gs pos="7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0FDB305-56BB-4376-A08F-D0C8DC83175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13" Type="http://schemas.openxmlformats.org/officeDocument/2006/relationships/image" Target="../media/image5.jpeg"/><Relationship Id="rId18" Type="http://schemas.openxmlformats.org/officeDocument/2006/relationships/image" Target="../media/image10.jpeg"/><Relationship Id="rId3" Type="http://schemas.openxmlformats.org/officeDocument/2006/relationships/audio" Target="../media/audio1.wav"/><Relationship Id="rId7" Type="http://schemas.openxmlformats.org/officeDocument/2006/relationships/slideLayout" Target="../slideLayouts/slideLayout1.xml"/><Relationship Id="rId12" Type="http://schemas.openxmlformats.org/officeDocument/2006/relationships/image" Target="../media/image4.jpeg"/><Relationship Id="rId17" Type="http://schemas.openxmlformats.org/officeDocument/2006/relationships/image" Target="../media/image9.jpeg"/><Relationship Id="rId2" Type="http://schemas.openxmlformats.org/officeDocument/2006/relationships/audio" Target="../media/media1.wav"/><Relationship Id="rId16" Type="http://schemas.openxmlformats.org/officeDocument/2006/relationships/image" Target="../media/image8.png"/><Relationship Id="rId20" Type="http://schemas.openxmlformats.org/officeDocument/2006/relationships/image" Target="../media/image12.gif"/><Relationship Id="rId1" Type="http://schemas.microsoft.com/office/2007/relationships/media" Target="../media/media1.wav"/><Relationship Id="rId6" Type="http://schemas.openxmlformats.org/officeDocument/2006/relationships/audio" Target="../media/audio4.wav"/><Relationship Id="rId11" Type="http://schemas.openxmlformats.org/officeDocument/2006/relationships/image" Target="../media/image3.png"/><Relationship Id="rId5" Type="http://schemas.openxmlformats.org/officeDocument/2006/relationships/audio" Target="../media/audio3.wav"/><Relationship Id="rId15" Type="http://schemas.openxmlformats.org/officeDocument/2006/relationships/image" Target="../media/image7.gif"/><Relationship Id="rId10" Type="http://schemas.openxmlformats.org/officeDocument/2006/relationships/image" Target="../media/image2.png"/><Relationship Id="rId19" Type="http://schemas.openxmlformats.org/officeDocument/2006/relationships/image" Target="../media/image11.jpeg"/><Relationship Id="rId4" Type="http://schemas.openxmlformats.org/officeDocument/2006/relationships/audio" Target="../media/audio2.wav"/><Relationship Id="rId9" Type="http://schemas.openxmlformats.org/officeDocument/2006/relationships/image" Target="../media/image1.png"/><Relationship Id="rId14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5.jpeg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5.png"/><Relationship Id="rId18" Type="http://schemas.openxmlformats.org/officeDocument/2006/relationships/image" Target="../media/image30.png"/><Relationship Id="rId26" Type="http://schemas.openxmlformats.org/officeDocument/2006/relationships/audio" Target="../media/audio7.wav"/><Relationship Id="rId39" Type="http://schemas.openxmlformats.org/officeDocument/2006/relationships/image" Target="../media/image42.jpeg"/><Relationship Id="rId21" Type="http://schemas.openxmlformats.org/officeDocument/2006/relationships/image" Target="../media/image33.jpeg"/><Relationship Id="rId34" Type="http://schemas.openxmlformats.org/officeDocument/2006/relationships/audio" Target="../media/audio10.wav"/><Relationship Id="rId42" Type="http://schemas.openxmlformats.org/officeDocument/2006/relationships/audio" Target="../media/audio14.wav"/><Relationship Id="rId47" Type="http://schemas.openxmlformats.org/officeDocument/2006/relationships/image" Target="../media/image46.jpeg"/><Relationship Id="rId50" Type="http://schemas.openxmlformats.org/officeDocument/2006/relationships/audio" Target="../media/audio18.wav"/><Relationship Id="rId55" Type="http://schemas.openxmlformats.org/officeDocument/2006/relationships/image" Target="../media/image50.jpeg"/><Relationship Id="rId63" Type="http://schemas.openxmlformats.org/officeDocument/2006/relationships/image" Target="../media/image55.png"/><Relationship Id="rId68" Type="http://schemas.openxmlformats.org/officeDocument/2006/relationships/image" Target="../media/image59.png"/><Relationship Id="rId7" Type="http://schemas.openxmlformats.org/officeDocument/2006/relationships/image" Target="../media/image19.gif"/><Relationship Id="rId71" Type="http://schemas.openxmlformats.org/officeDocument/2006/relationships/image" Target="../media/image62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8.png"/><Relationship Id="rId29" Type="http://schemas.openxmlformats.org/officeDocument/2006/relationships/image" Target="../media/image37.jpeg"/><Relationship Id="rId11" Type="http://schemas.openxmlformats.org/officeDocument/2006/relationships/image" Target="../media/image23.png"/><Relationship Id="rId24" Type="http://schemas.openxmlformats.org/officeDocument/2006/relationships/audio" Target="../media/audio6.wav"/><Relationship Id="rId32" Type="http://schemas.openxmlformats.org/officeDocument/2006/relationships/audio" Target="../media/audio9.wav"/><Relationship Id="rId37" Type="http://schemas.openxmlformats.org/officeDocument/2006/relationships/image" Target="../media/image41.jpeg"/><Relationship Id="rId40" Type="http://schemas.openxmlformats.org/officeDocument/2006/relationships/audio" Target="../media/audio13.wav"/><Relationship Id="rId45" Type="http://schemas.openxmlformats.org/officeDocument/2006/relationships/image" Target="../media/image45.jpeg"/><Relationship Id="rId53" Type="http://schemas.openxmlformats.org/officeDocument/2006/relationships/image" Target="../media/image49.jpeg"/><Relationship Id="rId58" Type="http://schemas.openxmlformats.org/officeDocument/2006/relationships/audio" Target="../media/audio22.wav"/><Relationship Id="rId66" Type="http://schemas.openxmlformats.org/officeDocument/2006/relationships/image" Target="../media/image57.png"/><Relationship Id="rId74" Type="http://schemas.openxmlformats.org/officeDocument/2006/relationships/image" Target="../media/image65.png"/><Relationship Id="rId5" Type="http://schemas.openxmlformats.org/officeDocument/2006/relationships/image" Target="../media/image17.png"/><Relationship Id="rId15" Type="http://schemas.openxmlformats.org/officeDocument/2006/relationships/image" Target="../media/image27.png"/><Relationship Id="rId23" Type="http://schemas.openxmlformats.org/officeDocument/2006/relationships/image" Target="../media/image34.jpeg"/><Relationship Id="rId28" Type="http://schemas.openxmlformats.org/officeDocument/2006/relationships/audio" Target="../media/audio8.wav"/><Relationship Id="rId36" Type="http://schemas.openxmlformats.org/officeDocument/2006/relationships/audio" Target="../media/audio11.wav"/><Relationship Id="rId49" Type="http://schemas.openxmlformats.org/officeDocument/2006/relationships/image" Target="../media/image47.jpeg"/><Relationship Id="rId57" Type="http://schemas.openxmlformats.org/officeDocument/2006/relationships/image" Target="../media/image51.jpeg"/><Relationship Id="rId61" Type="http://schemas.openxmlformats.org/officeDocument/2006/relationships/image" Target="../media/image53.jpeg"/><Relationship Id="rId10" Type="http://schemas.openxmlformats.org/officeDocument/2006/relationships/image" Target="../media/image22.jpeg"/><Relationship Id="rId19" Type="http://schemas.openxmlformats.org/officeDocument/2006/relationships/image" Target="../media/image31.png"/><Relationship Id="rId31" Type="http://schemas.openxmlformats.org/officeDocument/2006/relationships/image" Target="../media/image38.jpeg"/><Relationship Id="rId44" Type="http://schemas.openxmlformats.org/officeDocument/2006/relationships/audio" Target="../media/audio15.wav"/><Relationship Id="rId52" Type="http://schemas.openxmlformats.org/officeDocument/2006/relationships/audio" Target="../media/audio19.wav"/><Relationship Id="rId60" Type="http://schemas.openxmlformats.org/officeDocument/2006/relationships/audio" Target="../media/audio23.wav"/><Relationship Id="rId65" Type="http://schemas.openxmlformats.org/officeDocument/2006/relationships/image" Target="../media/image7.gif"/><Relationship Id="rId73" Type="http://schemas.openxmlformats.org/officeDocument/2006/relationships/image" Target="../media/image64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Relationship Id="rId14" Type="http://schemas.openxmlformats.org/officeDocument/2006/relationships/image" Target="../media/image26.png"/><Relationship Id="rId22" Type="http://schemas.openxmlformats.org/officeDocument/2006/relationships/audio" Target="../media/audio5.wav"/><Relationship Id="rId27" Type="http://schemas.openxmlformats.org/officeDocument/2006/relationships/image" Target="../media/image36.jpeg"/><Relationship Id="rId30" Type="http://schemas.openxmlformats.org/officeDocument/2006/relationships/audio" Target="../media/audio1.wav"/><Relationship Id="rId35" Type="http://schemas.openxmlformats.org/officeDocument/2006/relationships/image" Target="../media/image40.jpeg"/><Relationship Id="rId43" Type="http://schemas.openxmlformats.org/officeDocument/2006/relationships/image" Target="../media/image44.jpeg"/><Relationship Id="rId48" Type="http://schemas.openxmlformats.org/officeDocument/2006/relationships/audio" Target="../media/audio17.wav"/><Relationship Id="rId56" Type="http://schemas.openxmlformats.org/officeDocument/2006/relationships/audio" Target="../media/audio21.wav"/><Relationship Id="rId64" Type="http://schemas.openxmlformats.org/officeDocument/2006/relationships/image" Target="../media/image56.png"/><Relationship Id="rId69" Type="http://schemas.openxmlformats.org/officeDocument/2006/relationships/image" Target="../media/image60.png"/><Relationship Id="rId8" Type="http://schemas.openxmlformats.org/officeDocument/2006/relationships/image" Target="../media/image20.gif"/><Relationship Id="rId51" Type="http://schemas.openxmlformats.org/officeDocument/2006/relationships/image" Target="../media/image48.jpeg"/><Relationship Id="rId72" Type="http://schemas.openxmlformats.org/officeDocument/2006/relationships/image" Target="../media/image63.png"/><Relationship Id="rId3" Type="http://schemas.openxmlformats.org/officeDocument/2006/relationships/image" Target="../media/image15.png"/><Relationship Id="rId12" Type="http://schemas.openxmlformats.org/officeDocument/2006/relationships/image" Target="../media/image24.png"/><Relationship Id="rId17" Type="http://schemas.openxmlformats.org/officeDocument/2006/relationships/image" Target="../media/image29.gif"/><Relationship Id="rId25" Type="http://schemas.openxmlformats.org/officeDocument/2006/relationships/image" Target="../media/image35.jpeg"/><Relationship Id="rId33" Type="http://schemas.openxmlformats.org/officeDocument/2006/relationships/image" Target="../media/image39.jpeg"/><Relationship Id="rId38" Type="http://schemas.openxmlformats.org/officeDocument/2006/relationships/audio" Target="../media/audio12.wav"/><Relationship Id="rId46" Type="http://schemas.openxmlformats.org/officeDocument/2006/relationships/audio" Target="../media/audio16.wav"/><Relationship Id="rId59" Type="http://schemas.openxmlformats.org/officeDocument/2006/relationships/image" Target="../media/image52.jpeg"/><Relationship Id="rId67" Type="http://schemas.openxmlformats.org/officeDocument/2006/relationships/image" Target="../media/image58.png"/><Relationship Id="rId20" Type="http://schemas.openxmlformats.org/officeDocument/2006/relationships/image" Target="../media/image32.gif"/><Relationship Id="rId41" Type="http://schemas.openxmlformats.org/officeDocument/2006/relationships/image" Target="../media/image43.jpeg"/><Relationship Id="rId54" Type="http://schemas.openxmlformats.org/officeDocument/2006/relationships/audio" Target="../media/audio20.wav"/><Relationship Id="rId62" Type="http://schemas.openxmlformats.org/officeDocument/2006/relationships/image" Target="../media/image54.gif"/><Relationship Id="rId70" Type="http://schemas.openxmlformats.org/officeDocument/2006/relationships/image" Target="../media/image6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14. Rose Laurens - Quand Tu Pars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5" name="05. Muriel Dacq - Tropique.wav">
            <a:hlinkClick r:id="" action="ppaction://media"/>
          </p:cNvPr>
          <p:cNvPicPr>
            <a:picLocks noRot="1" noChangeAspect="1"/>
          </p:cNvPicPr>
          <p:nvPr>
            <a:wavAudioFile r:embed="rId3" name="05. Muriel Dacq - Tropique.wav"/>
          </p:nvPr>
        </p:nvPicPr>
        <p:blipFill>
          <a:blip r:embed="rId10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6" name="14. Rose Laurens - Quand Tu Pars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4" name="20. 2980.wav">
            <a:hlinkClick r:id="" action="ppaction://media"/>
          </p:cNvPr>
          <p:cNvPicPr>
            <a:picLocks noRot="1" noChangeAspect="1"/>
          </p:cNvPicPr>
          <p:nvPr>
            <a:wavAudioFile r:embed="rId4" name="20. Stephanie - Ouragan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13. 2980.wav">
            <a:hlinkClick r:id="" action="ppaction://media"/>
          </p:cNvPr>
          <p:cNvPicPr>
            <a:picLocks noRot="1" noChangeAspect="1"/>
          </p:cNvPicPr>
          <p:nvPr>
            <a:wavAudioFile r:embed="rId5" name="13. Peter &amp; Sloane - Besoin De Rien Envie De Toi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1" descr="C:\Users\JCL\Desktop\aaaa_Modifié5.jpe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-6350"/>
            <a:ext cx="9134475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2" descr="C:\Users\Solenn\Desktop\555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7788" y="1052513"/>
            <a:ext cx="6464300" cy="479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4. 2980.wav">
            <a:hlinkClick r:id="" action="ppaction://media"/>
          </p:cNvPr>
          <p:cNvPicPr>
            <a:picLocks noRot="1" noChangeAspect="1"/>
          </p:cNvPicPr>
          <p:nvPr>
            <a:wavAudioFile r:embed="rId6" name="04. Sans Contrefaçon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Image 2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0513" y="6165850"/>
            <a:ext cx="1096962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347788" y="1052513"/>
            <a:ext cx="6464300" cy="4795837"/>
          </a:xfrm>
          <a:prstGeom prst="frame">
            <a:avLst>
              <a:gd name="adj1" fmla="val 2021"/>
            </a:avLst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4981575" y="2703513"/>
            <a:ext cx="1438275" cy="1444625"/>
          </a:xfrm>
          <a:prstGeom prst="ellipse">
            <a:avLst/>
          </a:prstGeom>
          <a:blipFill dpi="0" rotWithShape="1"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8">
            <a:duotone>
              <a:prstClr val="black"/>
              <a:srgbClr val="FFAC3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0709" y="1718783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10" descr="C:\Users\JCL\Desktop\Génération Top 50\cover.jp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1825625"/>
            <a:ext cx="3128963" cy="313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5" descr="C:\Users\JCL\Desktop\cd3.gif"/>
          <p:cNvPicPr>
            <a:picLocks noChangeAspect="1" noChangeArrowheads="1" noCrop="1"/>
          </p:cNvPicPr>
          <p:nvPr/>
        </p:nvPicPr>
        <p:blipFill>
          <a:blip r:embed="rId20">
            <a:duotone>
              <a:prstClr val="black"/>
              <a:srgbClr val="FFAC3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0513" y="392124"/>
            <a:ext cx="864096" cy="384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\Desktop\aaaa_Modifié5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-6350"/>
            <a:ext cx="9134475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2" descr="C:\Users\Solenn\Desktop\55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7788" y="1052513"/>
            <a:ext cx="6464300" cy="479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1347788" y="1052513"/>
            <a:ext cx="6464300" cy="4795837"/>
          </a:xfrm>
          <a:prstGeom prst="frame">
            <a:avLst>
              <a:gd name="adj1" fmla="val 2021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2349500" y="1557338"/>
            <a:ext cx="4826000" cy="378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01. Images - Maîtresse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02. Gold - Capitaine Abandonné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03.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Jakie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Quartz - A La Vie, à L'amour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04. Pacifique - Quand Tu Serres Mon Corps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05. Muriel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Dacq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Tropique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06. Lio - Les Brunes Comptent Pas Pour Des Prunes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07.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Regg'Lyss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Mets De L'Huile!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08. Thierry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Pastor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Sur Des Musiques Noires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09.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Leopold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Nord &amp; Vous - C'est L'amour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10.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Bassline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Boys - On Se Calme!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11. Simon Et Les Modanais - Etoile Des Neiges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12. Demis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Roussos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Quand Je T'aime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13.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Corynne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Charby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Pas Vu Pas Pris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14. Rose Laurens - Quand Tu Pars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15. Dennis' Twist - Tu Dis Que Tu L'm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16. Didier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Barbelivien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&amp; Félix Gray - E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Vado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Via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17. Michel Fugain - Chaque Jour De Plus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18. Philippe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Russo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Magie Noire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19. Eric Morena - Oh, Mon Bateau!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20. Claude Nougaro -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Nougayork</a:t>
            </a:r>
            <a:endParaRPr lang="fr-FR" sz="1200" b="1" dirty="0">
              <a:solidFill>
                <a:schemeClr val="accent4">
                  <a:lumMod val="10000"/>
                </a:schemeClr>
              </a:solidFill>
            </a:endParaRPr>
          </a:p>
        </p:txBody>
      </p:sp>
      <p:pic>
        <p:nvPicPr>
          <p:cNvPr id="3079" name="Picture 7" descr="C:\Users\JCL\Desktop\Image1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400300"/>
            <a:ext cx="4464050" cy="428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66" descr="C:\Users\JCL\Desktop\top50_détouré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8363" y="4581525"/>
            <a:ext cx="2871787" cy="191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2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2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2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2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20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2000" fill="hold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2000" fill="hold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2000" fill="hold"/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6" dur="2000" fill="hold"/>
                                        <p:tgtEl>
                                          <p:spTgt spid="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8" dur="2000" fill="hold"/>
                                        <p:tgtEl>
                                          <p:spTgt spid="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0" dur="2000" fill="hold"/>
                                        <p:tgtEl>
                                          <p:spTgt spid="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2" dur="2000" fill="hold"/>
                                        <p:tgtEl>
                                          <p:spTgt spid="8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4" dur="2000" fill="hold"/>
                                        <p:tgtEl>
                                          <p:spTgt spid="8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8475" y="6403975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5950" y="4886325"/>
            <a:ext cx="74930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christelle\Desktop\Image2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7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8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Image 10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9" name="Picture 56" descr="C:\Users\Marie-Jose\Desktop\NUMEROS JUKEBOX NOIR\1 (FILEminimizer).jpg">
            <a:hlinkClick r:id="" action="ppaction://noaction" highlightClick="1">
              <a:snd r:embed="rId22" name="01. Images - Maitresse.wav"/>
            </a:hlinkClick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Marie-Jose\Desktop\NUMEROS JUKEBOX NOIR\2 (FILEminimizer).jpg">
            <a:hlinkClick r:id="" action="ppaction://noaction" highlightClick="1">
              <a:snd r:embed="rId24" name="02. Gold - Capitaine Abandonné.wav"/>
            </a:hlinkClick>
          </p:cNvPr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" descr="C:\Users\Marie-Jose\Desktop\NUMEROS JUKEBOX NOIR\3 (FILEminimizer).jpg">
            <a:hlinkClick r:id="" action="ppaction://noaction" highlightClick="1">
              <a:snd r:embed="rId26" name="03. Jakie Quartz - A La Vie À L'Amour.wav"/>
            </a:hlinkClick>
          </p:cNvPr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" descr="C:\Users\Marie-Jose\Desktop\NUMEROS JUKEBOX NOIR\4 (FILEminimizer).jpg">
            <a:hlinkClick r:id="" action="ppaction://noaction" highlightClick="1">
              <a:snd r:embed="rId28" name="04. Pacifique - Quand Tu Serres Mon Corps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" descr="C:\Users\Marie-Jose\Desktop\NUMEROS JUKEBOX NOIR\5 (FILEminimizer).jpg">
            <a:hlinkClick r:id="" action="ppaction://noaction" highlightClick="1">
              <a:snd r:embed="rId30" name="05. Muriel Dacq - Tropique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6" descr="C:\Users\Marie-Jose\Desktop\NUMEROS JUKEBOX NOIR\6 (FILEminimizer).jpg">
            <a:hlinkClick r:id="" action="ppaction://noaction" highlightClick="1">
              <a:snd r:embed="rId32" name="06. Lio - Les Brunes Comptent Pas Pour Des Prunes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7" descr="C:\Users\Marie-Jose\Desktop\NUMEROS JUKEBOX NOIR\7 (FILEminimizer).jpg">
            <a:hlinkClick r:id="" action="ppaction://noaction" highlightClick="1">
              <a:snd r:embed="rId34" name="07. Regg'lyss - Mets De L'Huile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8" descr="C:\Users\Marie-Jose\Desktop\NUMEROS JUKEBOX NOIR\8 (FILEminimizer).jpg">
            <a:hlinkClick r:id="" action="ppaction://noaction" highlightClick="1">
              <a:snd r:embed="rId36" name="08. Thierry Pastor - Sur Des Musiques Noires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9" descr="C:\Users\Marie-Jose\Desktop\NUMEROS JUKEBOX NOIR\9 (FILEminimizer).jpg">
            <a:hlinkClick r:id="" action="ppaction://noaction" highlightClick="1">
              <a:snd r:embed="rId38" name="09. Léopold Nord - C'est L'Amour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0" name="10. Bassline Boys - On Se Calme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1" descr="C:\Users\Marie-Jose\Desktop\NUMEROS JUKEBOX NOIR\11 (FILEminimizer).jpg">
            <a:hlinkClick r:id="" action="ppaction://noaction" highlightClick="1">
              <a:snd r:embed="rId42" name="11. Simon &amp; Les Modanais - Etoile Des Neiges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813" y="3122613"/>
            <a:ext cx="4508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2" descr="C:\Users\Marie-Jose\Desktop\NUMEROS JUKEBOX NOIR\12 (FILEminimizer).jpg">
            <a:hlinkClick r:id="" action="ppaction://noaction" highlightClick="1">
              <a:snd r:embed="rId44" name="12. Demis Roussos - Quand Je T'aime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71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3" descr="C:\Users\Marie-Jose\Desktop\NUMEROS JUKEBOX NOIR\13 (FILEminimizer).jpg">
            <a:hlinkClick r:id="" action="ppaction://noaction" highlightClick="1">
              <a:snd r:embed="rId46" name="13. Corynne Charby - Pas Vu Pas Pris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602038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4" descr="C:\Users\Marie-Jose\Desktop\NUMEROS JUKEBOX NOIR\14 (FILEminimizer).jpg">
            <a:hlinkClick r:id="" action="ppaction://noaction" highlightClick="1">
              <a:snd r:embed="rId48" name="14. Rose Laurens - Quand Tu Pars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5" descr="C:\Users\Marie-Jose\Desktop\NUMEROS JUKEBOX NOIR\15 (FILEminimizer).jpg">
            <a:hlinkClick r:id="" action="ppaction://noaction" highlightClick="1">
              <a:snd r:embed="rId50" name="15. Denis Twist - Tu Dis Que Tu L'm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6" descr="C:\Users\Marie-Jose\Desktop\NUMEROS JUKEBOX NOIR\16 (FILEminimizer).jpg">
            <a:hlinkClick r:id="" action="ppaction://noaction" highlightClick="1">
              <a:snd r:embed="rId52" name="16. Didier Barbelivien &amp; Félix Gray - E Vado Via.wav"/>
            </a:hlinkClick>
          </p:cNvPr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7" descr="C:\Users\Marie-Jose\Desktop\NUMEROS JUKEBOX NOIR\17 (FILEminimizer).jpg">
            <a:hlinkClick r:id="" action="ppaction://noaction" highlightClick="1">
              <a:snd r:embed="rId54" name="17. Michel Fugain - Chaque Jour De Plus.wav"/>
            </a:hlinkClick>
          </p:cNvPr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8" descr="C:\Users\Marie-Jose\Desktop\NUMEROS JUKEBOX NOIR\18 (FILEminimizer).jpg">
            <a:hlinkClick r:id="" action="ppaction://noaction" highlightClick="1">
              <a:snd r:embed="rId56" name="18. Philippe Russo - Magie Noire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9" descr="C:\Users\Marie-Jose\Desktop\NUMEROS JUKEBOX NOIR\19 (FILEminimizer).jpg">
            <a:hlinkClick r:id="" action="ppaction://noaction" highlightClick="1">
              <a:snd r:embed="rId58" name="19. Claude Nougaro - Nougayork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0" descr="C:\Users\Marie-Jose\Desktop\NUMEROS JUKEBOX NOIR\20 (FILEminimizer).jpg">
            <a:hlinkClick r:id="" action="ppaction://noaction" highlightClick="1">
              <a:snd r:embed="rId60" name="20. Eric Morena - Oh Mon Bateau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50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13" y="640397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10" descr="C:\Users\JCL\Desktop\Génération Top 50\cover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6838" y="1589088"/>
            <a:ext cx="1295400" cy="129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" name="Cadre 66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6" name="Picture 65" descr="C:\Users\JCL\Desktop\bbbbb_détouré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4738" y="2770188"/>
            <a:ext cx="2419350" cy="310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9" descr="C:\Users\Jclaude\Desktop\Image1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1275" y="5360988"/>
            <a:ext cx="6588125" cy="179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67" descr="C:\Users\JCL\Desktop\Image1.png"/>
          <p:cNvPicPr>
            <a:picLocks noChangeAspect="1" noChangeArrowheads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9563" y="5573713"/>
            <a:ext cx="1155700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175</Words>
  <Application>Microsoft Office PowerPoint</Application>
  <PresentationFormat>Affichage à l'écran (4:3)</PresentationFormat>
  <Paragraphs>23</Paragraphs>
  <Slides>3</Slides>
  <Notes>3</Notes>
  <HiddenSlides>0</HiddenSlides>
  <MMClips>6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2024-05-01T09:28:54Z</dcterms:modified>
</cp:coreProperties>
</file>