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5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CuzNfS+ADWKEhvHzXFzvA==" hashData="eIQn3whij3FaEDQR/nUlsBIC56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C33"/>
    <a:srgbClr val="D1FFFF"/>
    <a:srgbClr val="915945"/>
    <a:srgbClr val="683400"/>
    <a:srgbClr val="25FFFF"/>
    <a:srgbClr val="9E0075"/>
    <a:srgbClr val="FF69D8"/>
    <a:srgbClr val="860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20" autoAdjust="0"/>
    <p:restoredTop sz="94660" autoAdjust="0"/>
  </p:normalViewPr>
  <p:slideViewPr>
    <p:cSldViewPr>
      <p:cViewPr>
        <p:scale>
          <a:sx n="75" d="100"/>
          <a:sy n="75" d="100"/>
        </p:scale>
        <p:origin x="-1277" y="-3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619B7A-A4C2-43E1-BC0B-C1E0E285D736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D834EFB-98F2-4AD6-A5C3-C672080E5E9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589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E421CD-A584-4E37-8097-786F5456687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EDDA24-6CEE-4EAC-8F00-B0CEE68B941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5545B0D-805A-4204-BCB2-A680AEEAF25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6A966-D5A0-47A1-AA86-AD87BEAA95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463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8CA8F-17C7-4576-AE5C-EFD29B63FE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957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39DFE-CB8F-4B76-A1E2-B827F5B579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0389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684F06-42F7-413E-A3D8-2E1E72E978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4204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87745-E615-40B0-8DE8-561EF317ED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5594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2DF357-4E06-4221-9751-F38D4CFE2E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100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36DBCD-F539-4901-B6DD-E2016C22AF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348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93D30-48EF-423C-B0BF-E65CABBFD0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6232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45EDC-0B16-4F4C-ACBE-F9E2EE839A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2631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40E40-A436-4D3D-B45E-668B115D16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0351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BEE3E-5F7C-46FA-983B-130C52CBD7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2011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AC33"/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C5AFFAD-4B3A-442C-BBAA-A8C1A81B65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3.jpe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9.png"/><Relationship Id="rId26" Type="http://schemas.openxmlformats.org/officeDocument/2006/relationships/audio" Target="../media/audio5.wav"/><Relationship Id="rId39" Type="http://schemas.openxmlformats.org/officeDocument/2006/relationships/image" Target="../media/image41.jpeg"/><Relationship Id="rId21" Type="http://schemas.openxmlformats.org/officeDocument/2006/relationships/image" Target="../media/image32.jpeg"/><Relationship Id="rId34" Type="http://schemas.openxmlformats.org/officeDocument/2006/relationships/audio" Target="../media/audio9.wav"/><Relationship Id="rId42" Type="http://schemas.openxmlformats.org/officeDocument/2006/relationships/audio" Target="../media/audio13.wav"/><Relationship Id="rId47" Type="http://schemas.openxmlformats.org/officeDocument/2006/relationships/image" Target="../media/image45.jpeg"/><Relationship Id="rId50" Type="http://schemas.openxmlformats.org/officeDocument/2006/relationships/audio" Target="../media/audio16.wav"/><Relationship Id="rId55" Type="http://schemas.openxmlformats.org/officeDocument/2006/relationships/image" Target="../media/image49.jpeg"/><Relationship Id="rId63" Type="http://schemas.openxmlformats.org/officeDocument/2006/relationships/image" Target="../media/image54.png"/><Relationship Id="rId68" Type="http://schemas.openxmlformats.org/officeDocument/2006/relationships/image" Target="../media/image58.png"/><Relationship Id="rId7" Type="http://schemas.openxmlformats.org/officeDocument/2006/relationships/image" Target="../media/image18.gif"/><Relationship Id="rId71" Type="http://schemas.openxmlformats.org/officeDocument/2006/relationships/image" Target="../media/image61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png"/><Relationship Id="rId29" Type="http://schemas.openxmlformats.org/officeDocument/2006/relationships/image" Target="../media/image36.jpeg"/><Relationship Id="rId11" Type="http://schemas.openxmlformats.org/officeDocument/2006/relationships/image" Target="../media/image22.png"/><Relationship Id="rId24" Type="http://schemas.openxmlformats.org/officeDocument/2006/relationships/audio" Target="../media/audio4.wav"/><Relationship Id="rId32" Type="http://schemas.openxmlformats.org/officeDocument/2006/relationships/audio" Target="../media/audio8.wav"/><Relationship Id="rId37" Type="http://schemas.openxmlformats.org/officeDocument/2006/relationships/image" Target="../media/image40.jpeg"/><Relationship Id="rId40" Type="http://schemas.openxmlformats.org/officeDocument/2006/relationships/audio" Target="../media/audio12.wav"/><Relationship Id="rId45" Type="http://schemas.openxmlformats.org/officeDocument/2006/relationships/image" Target="../media/image44.jpeg"/><Relationship Id="rId53" Type="http://schemas.openxmlformats.org/officeDocument/2006/relationships/image" Target="../media/image48.jpeg"/><Relationship Id="rId58" Type="http://schemas.openxmlformats.org/officeDocument/2006/relationships/audio" Target="../media/audio20.wav"/><Relationship Id="rId66" Type="http://schemas.openxmlformats.org/officeDocument/2006/relationships/image" Target="../media/image56.png"/><Relationship Id="rId74" Type="http://schemas.openxmlformats.org/officeDocument/2006/relationships/image" Target="../media/image64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23" Type="http://schemas.openxmlformats.org/officeDocument/2006/relationships/image" Target="../media/image33.jpeg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46.jpeg"/><Relationship Id="rId57" Type="http://schemas.openxmlformats.org/officeDocument/2006/relationships/image" Target="../media/image50.jpeg"/><Relationship Id="rId61" Type="http://schemas.openxmlformats.org/officeDocument/2006/relationships/image" Target="../media/image52.jpeg"/><Relationship Id="rId10" Type="http://schemas.openxmlformats.org/officeDocument/2006/relationships/image" Target="../media/image21.jpeg"/><Relationship Id="rId19" Type="http://schemas.openxmlformats.org/officeDocument/2006/relationships/image" Target="../media/image30.png"/><Relationship Id="rId31" Type="http://schemas.openxmlformats.org/officeDocument/2006/relationships/image" Target="../media/image37.jpeg"/><Relationship Id="rId44" Type="http://schemas.openxmlformats.org/officeDocument/2006/relationships/audio" Target="../media/audio14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6.gif"/><Relationship Id="rId73" Type="http://schemas.openxmlformats.org/officeDocument/2006/relationships/image" Target="../media/image63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audio" Target="../media/audio3.wav"/><Relationship Id="rId27" Type="http://schemas.openxmlformats.org/officeDocument/2006/relationships/image" Target="../media/image35.jpeg"/><Relationship Id="rId30" Type="http://schemas.openxmlformats.org/officeDocument/2006/relationships/audio" Target="../media/audio7.wav"/><Relationship Id="rId35" Type="http://schemas.openxmlformats.org/officeDocument/2006/relationships/image" Target="../media/image39.jpeg"/><Relationship Id="rId43" Type="http://schemas.openxmlformats.org/officeDocument/2006/relationships/image" Target="../media/image43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image" Target="../media/image55.png"/><Relationship Id="rId69" Type="http://schemas.openxmlformats.org/officeDocument/2006/relationships/image" Target="../media/image59.png"/><Relationship Id="rId8" Type="http://schemas.openxmlformats.org/officeDocument/2006/relationships/image" Target="../media/image19.gif"/><Relationship Id="rId51" Type="http://schemas.openxmlformats.org/officeDocument/2006/relationships/image" Target="../media/image47.jpeg"/><Relationship Id="rId72" Type="http://schemas.openxmlformats.org/officeDocument/2006/relationships/image" Target="../media/image62.png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openxmlformats.org/officeDocument/2006/relationships/image" Target="../media/image28.gif"/><Relationship Id="rId25" Type="http://schemas.openxmlformats.org/officeDocument/2006/relationships/image" Target="../media/image34.jpeg"/><Relationship Id="rId33" Type="http://schemas.openxmlformats.org/officeDocument/2006/relationships/image" Target="../media/image38.jpeg"/><Relationship Id="rId38" Type="http://schemas.openxmlformats.org/officeDocument/2006/relationships/audio" Target="../media/audio11.wav"/><Relationship Id="rId46" Type="http://schemas.openxmlformats.org/officeDocument/2006/relationships/audio" Target="../media/audio1.wav"/><Relationship Id="rId59" Type="http://schemas.openxmlformats.org/officeDocument/2006/relationships/image" Target="../media/image51.jpeg"/><Relationship Id="rId67" Type="http://schemas.openxmlformats.org/officeDocument/2006/relationships/image" Target="../media/image57.png"/><Relationship Id="rId20" Type="http://schemas.openxmlformats.org/officeDocument/2006/relationships/image" Target="../media/image31.gif"/><Relationship Id="rId41" Type="http://schemas.openxmlformats.org/officeDocument/2006/relationships/image" Target="../media/image42.jpeg"/><Relationship Id="rId54" Type="http://schemas.openxmlformats.org/officeDocument/2006/relationships/audio" Target="../media/audio18.wav"/><Relationship Id="rId62" Type="http://schemas.openxmlformats.org/officeDocument/2006/relationships/image" Target="../media/image53.gif"/><Relationship Id="rId70" Type="http://schemas.openxmlformats.org/officeDocument/2006/relationships/image" Target="../media/image6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3. 82.wav">
            <a:hlinkClick r:id="" action="ppaction://media"/>
          </p:cNvPr>
          <p:cNvPicPr>
            <a:picLocks noRot="1" noChangeAspect="1"/>
          </p:cNvPicPr>
          <p:nvPr>
            <a:wavAudioFile r:embed="rId1" name="13. Peter &amp; Sloane - Besoin De Rien Envie De Toi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aaa_Modifié5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Solenn\Desktop\55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98.wav">
            <a:hlinkClick r:id="" action="ppaction://media"/>
          </p:cNvPr>
          <p:cNvPicPr>
            <a:picLocks noRot="1" noChangeAspect="1"/>
          </p:cNvPicPr>
          <p:nvPr>
            <a:wavAudioFile r:embed="rId2" name="04. Sans Contrefaçon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6165850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4981575" y="2703513"/>
            <a:ext cx="1438275" cy="144462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09" y="1718783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1825625"/>
            <a:ext cx="3128963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\Desktop\CD1.gif"/>
          <p:cNvPicPr>
            <a:picLocks noChangeAspect="1" noChangeArrowheads="1" noCrop="1"/>
          </p:cNvPicPr>
          <p:nvPr/>
        </p:nvPicPr>
        <p:blipFill>
          <a:blip r:embed="rId15">
            <a:duotone>
              <a:prstClr val="black"/>
              <a:srgbClr val="FFAC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613" y="404663"/>
            <a:ext cx="882762" cy="412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_Modifié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2" descr="C:\Users\Solenn\Desktop\5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788" y="1052513"/>
            <a:ext cx="6464300" cy="479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47788" y="1052513"/>
            <a:ext cx="6464300" cy="4795837"/>
          </a:xfrm>
          <a:prstGeom prst="frame">
            <a:avLst>
              <a:gd name="adj1" fmla="val 202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349500" y="1557338"/>
            <a:ext cx="4826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Jean-Jacques Goldman - Je Marche Seul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Les Rita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Mitsouko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C'est Comme ça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Jean-Pierre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Mader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Un Pied Devant L'autre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Corynne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Charby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Boule De Flipper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Sabine Paturel - Les Bêtises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Thierry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Hazard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 Jerk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Images - Corps à Corps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Début De Soirée - La Vie La Nuit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Partenaire Particulier - Elle Est Partie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Les Innocents - L'autre Finistère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Gérard Blanc - Du Soleil Dans La Nuit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Patrick Bruel - Casser La Voix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Peter Et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Sloane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Besoin De Rien, Envie De Toi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Elmer Food Beat - Le Plastique C'est Fantastique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Vivien Savage - La P'tite Lady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Yianna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Katsoulos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Les Autres Sont Jaloux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Animo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Des Gens Stricts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Julie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Pietri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Eve Lève-Toi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A Caus' Des Garçons - A Caus' Des Garçons</a:t>
            </a:r>
          </a:p>
          <a:p>
            <a:pPr algn="ctr" eaLnBrk="1" hangingPunct="1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Gold - Laissez-Nous Chanter</a:t>
            </a:r>
            <a:endParaRPr lang="fr-FR" sz="1200" b="1" dirty="0" smtClean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3079" name="Picture 7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193925"/>
            <a:ext cx="467995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6" descr="C:\Users\JCL\Desktop\top50_détouré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363" y="4581525"/>
            <a:ext cx="2871787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85C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. Jean-Jacques Goldman - Je Marche Seul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. Les Rita Mitsouko - C'est Comme Ça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. Jean-Pierre Mader - Un Pied Devant L'Aut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. Corynne Charby - Boule De Flippe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. Sabine Paturel - Les Betise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. Thierry Hazard - Le Jerk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. Images - Corps A Corp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. Début de Soirée - La Vie La Nui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. Partenaire Particulier - Elle Est Parti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. Les Innocents - L'Autre Finister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. Gérard Blanc - Du Soleil Dans La Nuit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122613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. Patrick Bruel - Casser La Voix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7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. Peter &amp; Sloane - Besoin De Rien Envie De Toi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60203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. Elmer Food Beat - Le Plastique C'est Fantastiqu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. Vivien Savage - La Petite Lad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. Yianna Katsoulos - Les Autres Son Jaloux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. Animo - Des Gens Stricts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. Julie Piétri - Eve Lève-Toi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. A Cause Des Garcons - À Cause Des Garçons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. Gold - Laissez Nous Chanter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0" descr="C:\Users\JCL\Desktop\Génération Top 50\cover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89088"/>
            <a:ext cx="1295400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5" descr="C:\Users\JCL\Desktop\bbbbb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738" y="2770188"/>
            <a:ext cx="2419350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275" y="5360988"/>
            <a:ext cx="65881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7" descr="C:\Users\JCL\Desktop\Image1.png"/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9563" y="5573713"/>
            <a:ext cx="11557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2024-05-01T09:24:40Z</dcterms:modified>
</cp:coreProperties>
</file>