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4" r:id="rId2"/>
    <p:sldId id="349" r:id="rId3"/>
    <p:sldId id="35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3vtmUyk5dHLmpH4/Act4Q==" hashData="oXdf0bhXbbpoVjskf4p2VCaF4Q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4251"/>
    <a:srgbClr val="FF69D8"/>
    <a:srgbClr val="FFC91D"/>
    <a:srgbClr val="C519BD"/>
    <a:srgbClr val="DE8400"/>
    <a:srgbClr val="685D6B"/>
    <a:srgbClr val="5A5A5A"/>
    <a:srgbClr val="C07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337" autoAdjust="0"/>
    <p:restoredTop sz="94660"/>
  </p:normalViewPr>
  <p:slideViewPr>
    <p:cSldViewPr>
      <p:cViewPr>
        <p:scale>
          <a:sx n="69" d="100"/>
          <a:sy n="69" d="100"/>
        </p:scale>
        <p:origin x="-2064" y="-49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42E56B2-59C3-490B-AB14-5984C9BA1C38}" type="datetimeFigureOut">
              <a:rPr lang="fr-FR"/>
              <a:pPr>
                <a:defRPr/>
              </a:pPr>
              <a:t>02/05/2024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B2BE7D2-B335-41DD-9E20-78076CB502A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61772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1C25742-C48E-4342-B8DC-A1F885A3476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7EFD309-B2AA-4719-A43F-364A93F894D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43AFC37-1138-4FAC-9DFD-FE1F02002E0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9C5DD8-4D25-4A47-8576-EBFE0064D7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57177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B4F8F-A441-46D1-B679-0ED239C181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41223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22E59E-FACA-44B2-8683-9133B5C942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5849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2FC4BC-0026-4016-9EDD-604A8B8317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23409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BF3CE3-652B-42C3-A4CA-A0D7FE8444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7055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6AD04A-48CC-4B4C-8700-822978C7F8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8021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CC931-9603-4157-8CB4-76055948C9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6212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40970-EA72-4059-8676-06E8E3FEB3E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74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28B977-AAEA-43FB-B965-BBDA72AE1C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5893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1753EB-BE2C-456E-B6E1-72DFBE771F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3144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517720-4F8E-464F-9080-442414B22D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48659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4">
                <a:lumMod val="10000"/>
              </a:schemeClr>
            </a:gs>
            <a:gs pos="90000">
              <a:schemeClr val="accent4">
                <a:lumMod val="0"/>
                <a:lumOff val="100000"/>
              </a:schemeClr>
            </a:gs>
            <a:gs pos="59000">
              <a:schemeClr val="accent4">
                <a:lumMod val="10000"/>
              </a:schemeClr>
            </a:gs>
            <a:gs pos="64000">
              <a:srgbClr val="C00000"/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82F895B-EA82-41D2-8A0B-5D708D6268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2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audio" Target="../media/audio7.wav"/><Relationship Id="rId26" Type="http://schemas.openxmlformats.org/officeDocument/2006/relationships/audio" Target="../media/audio11.wav"/><Relationship Id="rId39" Type="http://schemas.openxmlformats.org/officeDocument/2006/relationships/image" Target="../media/image33.jpeg"/><Relationship Id="rId21" Type="http://schemas.openxmlformats.org/officeDocument/2006/relationships/image" Target="../media/image23.jpeg"/><Relationship Id="rId34" Type="http://schemas.openxmlformats.org/officeDocument/2006/relationships/image" Target="../media/image30.png"/><Relationship Id="rId42" Type="http://schemas.openxmlformats.org/officeDocument/2006/relationships/image" Target="../media/image35.jpeg"/><Relationship Id="rId47" Type="http://schemas.openxmlformats.org/officeDocument/2006/relationships/image" Target="../media/image38.png"/><Relationship Id="rId50" Type="http://schemas.openxmlformats.org/officeDocument/2006/relationships/image" Target="../media/image41.jpeg"/><Relationship Id="rId55" Type="http://schemas.openxmlformats.org/officeDocument/2006/relationships/image" Target="../media/image46.png"/><Relationship Id="rId63" Type="http://schemas.openxmlformats.org/officeDocument/2006/relationships/image" Target="../media/image51.gif"/><Relationship Id="rId68" Type="http://schemas.openxmlformats.org/officeDocument/2006/relationships/image" Target="../media/image9.jpeg"/><Relationship Id="rId76" Type="http://schemas.openxmlformats.org/officeDocument/2006/relationships/image" Target="../media/image61.png"/><Relationship Id="rId7" Type="http://schemas.openxmlformats.org/officeDocument/2006/relationships/image" Target="../media/image16.gif"/><Relationship Id="rId71" Type="http://schemas.openxmlformats.org/officeDocument/2006/relationships/image" Target="../media/image56.jpe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6.wav"/><Relationship Id="rId29" Type="http://schemas.openxmlformats.org/officeDocument/2006/relationships/image" Target="../media/image27.jpeg"/><Relationship Id="rId11" Type="http://schemas.openxmlformats.org/officeDocument/2006/relationships/image" Target="../media/image18.jpeg"/><Relationship Id="rId24" Type="http://schemas.openxmlformats.org/officeDocument/2006/relationships/audio" Target="../media/audio10.wav"/><Relationship Id="rId32" Type="http://schemas.openxmlformats.org/officeDocument/2006/relationships/audio" Target="../media/audio1.wav"/><Relationship Id="rId37" Type="http://schemas.openxmlformats.org/officeDocument/2006/relationships/image" Target="../media/image32.png"/><Relationship Id="rId40" Type="http://schemas.openxmlformats.org/officeDocument/2006/relationships/image" Target="../media/image34.jpeg"/><Relationship Id="rId45" Type="http://schemas.openxmlformats.org/officeDocument/2006/relationships/audio" Target="../media/audio16.wav"/><Relationship Id="rId53" Type="http://schemas.openxmlformats.org/officeDocument/2006/relationships/image" Target="../media/image44.jpeg"/><Relationship Id="rId58" Type="http://schemas.microsoft.com/office/2007/relationships/hdphoto" Target="../media/hdphoto4.wdp"/><Relationship Id="rId66" Type="http://schemas.openxmlformats.org/officeDocument/2006/relationships/image" Target="../media/image54.gif"/><Relationship Id="rId74" Type="http://schemas.openxmlformats.org/officeDocument/2006/relationships/image" Target="../media/image59.jpeg"/><Relationship Id="rId5" Type="http://schemas.openxmlformats.org/officeDocument/2006/relationships/image" Target="../media/image14.gif"/><Relationship Id="rId15" Type="http://schemas.openxmlformats.org/officeDocument/2006/relationships/image" Target="../media/image20.jpeg"/><Relationship Id="rId23" Type="http://schemas.openxmlformats.org/officeDocument/2006/relationships/image" Target="../media/image24.jpeg"/><Relationship Id="rId28" Type="http://schemas.openxmlformats.org/officeDocument/2006/relationships/audio" Target="../media/audio12.wav"/><Relationship Id="rId36" Type="http://schemas.openxmlformats.org/officeDocument/2006/relationships/image" Target="../media/image31.gif"/><Relationship Id="rId49" Type="http://schemas.openxmlformats.org/officeDocument/2006/relationships/image" Target="../media/image40.jpeg"/><Relationship Id="rId57" Type="http://schemas.openxmlformats.org/officeDocument/2006/relationships/image" Target="../media/image47.png"/><Relationship Id="rId61" Type="http://schemas.openxmlformats.org/officeDocument/2006/relationships/image" Target="../media/image49.png"/><Relationship Id="rId10" Type="http://schemas.openxmlformats.org/officeDocument/2006/relationships/audio" Target="../media/audio3.wav"/><Relationship Id="rId19" Type="http://schemas.openxmlformats.org/officeDocument/2006/relationships/image" Target="../media/image22.jpeg"/><Relationship Id="rId31" Type="http://schemas.openxmlformats.org/officeDocument/2006/relationships/image" Target="../media/image28.jpeg"/><Relationship Id="rId44" Type="http://schemas.openxmlformats.org/officeDocument/2006/relationships/image" Target="../media/image36.jpeg"/><Relationship Id="rId52" Type="http://schemas.openxmlformats.org/officeDocument/2006/relationships/image" Target="../media/image43.jpeg"/><Relationship Id="rId60" Type="http://schemas.microsoft.com/office/2007/relationships/hdphoto" Target="../media/hdphoto5.wdp"/><Relationship Id="rId65" Type="http://schemas.openxmlformats.org/officeDocument/2006/relationships/image" Target="../media/image53.gif"/><Relationship Id="rId73" Type="http://schemas.openxmlformats.org/officeDocument/2006/relationships/image" Target="../media/image58.jpeg"/><Relationship Id="rId78" Type="http://schemas.openxmlformats.org/officeDocument/2006/relationships/image" Target="../media/image62.png"/><Relationship Id="rId4" Type="http://schemas.openxmlformats.org/officeDocument/2006/relationships/image" Target="../media/image13.png"/><Relationship Id="rId9" Type="http://schemas.openxmlformats.org/officeDocument/2006/relationships/image" Target="../media/image17.jpeg"/><Relationship Id="rId14" Type="http://schemas.openxmlformats.org/officeDocument/2006/relationships/audio" Target="../media/audio5.wav"/><Relationship Id="rId22" Type="http://schemas.openxmlformats.org/officeDocument/2006/relationships/audio" Target="../media/audio9.wav"/><Relationship Id="rId27" Type="http://schemas.openxmlformats.org/officeDocument/2006/relationships/image" Target="../media/image26.jpeg"/><Relationship Id="rId30" Type="http://schemas.openxmlformats.org/officeDocument/2006/relationships/audio" Target="../media/audio13.wav"/><Relationship Id="rId35" Type="http://schemas.microsoft.com/office/2007/relationships/hdphoto" Target="../media/hdphoto1.wdp"/><Relationship Id="rId43" Type="http://schemas.openxmlformats.org/officeDocument/2006/relationships/audio" Target="../media/audio15.wav"/><Relationship Id="rId48" Type="http://schemas.openxmlformats.org/officeDocument/2006/relationships/image" Target="../media/image39.jpeg"/><Relationship Id="rId56" Type="http://schemas.microsoft.com/office/2007/relationships/hdphoto" Target="../media/hdphoto3.wdp"/><Relationship Id="rId64" Type="http://schemas.openxmlformats.org/officeDocument/2006/relationships/image" Target="../media/image52.jpeg"/><Relationship Id="rId69" Type="http://schemas.openxmlformats.org/officeDocument/2006/relationships/audio" Target="../media/audio17.wav"/><Relationship Id="rId77" Type="http://schemas.openxmlformats.org/officeDocument/2006/relationships/image" Target="../media/image3.gif"/><Relationship Id="rId8" Type="http://schemas.openxmlformats.org/officeDocument/2006/relationships/audio" Target="../media/audio2.wav"/><Relationship Id="rId51" Type="http://schemas.openxmlformats.org/officeDocument/2006/relationships/image" Target="../media/image42.jpeg"/><Relationship Id="rId72" Type="http://schemas.openxmlformats.org/officeDocument/2006/relationships/image" Target="../media/image57.png"/><Relationship Id="rId3" Type="http://schemas.openxmlformats.org/officeDocument/2006/relationships/image" Target="../media/image12.png"/><Relationship Id="rId12" Type="http://schemas.openxmlformats.org/officeDocument/2006/relationships/audio" Target="../media/audio4.wav"/><Relationship Id="rId17" Type="http://schemas.openxmlformats.org/officeDocument/2006/relationships/image" Target="../media/image21.jpeg"/><Relationship Id="rId25" Type="http://schemas.openxmlformats.org/officeDocument/2006/relationships/image" Target="../media/image25.jpeg"/><Relationship Id="rId33" Type="http://schemas.openxmlformats.org/officeDocument/2006/relationships/image" Target="../media/image29.jpeg"/><Relationship Id="rId38" Type="http://schemas.microsoft.com/office/2007/relationships/hdphoto" Target="../media/hdphoto2.wdp"/><Relationship Id="rId46" Type="http://schemas.openxmlformats.org/officeDocument/2006/relationships/image" Target="../media/image37.jpeg"/><Relationship Id="rId59" Type="http://schemas.openxmlformats.org/officeDocument/2006/relationships/image" Target="../media/image48.png"/><Relationship Id="rId67" Type="http://schemas.openxmlformats.org/officeDocument/2006/relationships/image" Target="../media/image5.gif"/><Relationship Id="rId20" Type="http://schemas.openxmlformats.org/officeDocument/2006/relationships/audio" Target="../media/audio8.wav"/><Relationship Id="rId41" Type="http://schemas.openxmlformats.org/officeDocument/2006/relationships/audio" Target="../media/audio14.wav"/><Relationship Id="rId54" Type="http://schemas.openxmlformats.org/officeDocument/2006/relationships/image" Target="../media/image45.png"/><Relationship Id="rId62" Type="http://schemas.openxmlformats.org/officeDocument/2006/relationships/image" Target="../media/image50.jpeg"/><Relationship Id="rId70" Type="http://schemas.openxmlformats.org/officeDocument/2006/relationships/image" Target="../media/image55.jpeg"/><Relationship Id="rId75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0. L'idole des jeunes.wav">
            <a:hlinkClick r:id="" action="ppaction://media"/>
          </p:cNvPr>
          <p:cNvPicPr>
            <a:picLocks noRot="1" noChangeAspect="1"/>
          </p:cNvPicPr>
          <p:nvPr>
            <a:wavAudioFile r:embed="rId1" name="10. L'idole des jeunes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6" descr="C:\Users\Solenn\Desktop\gi111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412875"/>
            <a:ext cx="547370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1781" y="6246560"/>
            <a:ext cx="960437" cy="326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042988" y="800100"/>
            <a:ext cx="6985000" cy="5184775"/>
          </a:xfrm>
          <a:prstGeom prst="frame">
            <a:avLst>
              <a:gd name="adj1" fmla="val 2857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4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940260"/>
            <a:ext cx="3013992" cy="3013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Ellipse 14"/>
          <p:cNvSpPr/>
          <p:nvPr/>
        </p:nvSpPr>
        <p:spPr bwMode="auto">
          <a:xfrm rot="3245282">
            <a:off x="5073771" y="2855912"/>
            <a:ext cx="1143000" cy="1146175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6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318" y="1794967"/>
            <a:ext cx="3469737" cy="319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0" descr="C:\Users\Solenn\Desktop\jh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24099"/>
            <a:ext cx="2986087" cy="298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 descr="C:\Users\JCL\Desktop\cd3.gif"/>
          <p:cNvPicPr>
            <a:picLocks noChangeAspect="1" noChangeArrowheads="1" noCrop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43253"/>
            <a:ext cx="785018" cy="349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971550" y="676275"/>
            <a:ext cx="7129463" cy="5416550"/>
          </a:xfrm>
          <a:prstGeom prst="frame">
            <a:avLst>
              <a:gd name="adj1" fmla="val 2704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6" descr="C:\Users\Solenn\Desktop\gi111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412875"/>
            <a:ext cx="5400675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4" descr="C:\Users\Solenn\Desktop\dbf71f43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098331"/>
            <a:ext cx="4059560" cy="3597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303338" y="2217738"/>
            <a:ext cx="54705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01. Si j'étais un charpentier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02. Laura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03. Reste avec moi cette nuit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04. Tes tendres années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05. Quand l'aigle est blessé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06. L'étranger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07. Un jour viendra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08. Revoilà Ma Solitude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09. Quand revient la nuit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10. L'idole des jeunes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11. Le Chanteur Sans Amour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12. Un rêve à faire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13. Que je t'aime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14. La première fois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15. Quand ça vous brise le cœur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16. Quelque chose de Tennessee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58838"/>
            <a:ext cx="1876425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73944" y="3693319"/>
            <a:ext cx="2279650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6" descr="C:\Users\Marie-Jose\Desktop\NUMEROS JUKEBOX NOIR\1 (FILEminimizer).jpg">
            <a:hlinkClick r:id="" action="ppaction://noaction" highlightClick="1">
              <a:snd r:embed="rId8" name="01. Si j'étais un charpentier.wav"/>
            </a:hlinkClick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" descr="C:\Users\Marie-Jose\Desktop\NUMEROS JUKEBOX NOIR\2 (FILEminimizer).jpg">
            <a:hlinkClick r:id="" action="ppaction://noaction" highlightClick="1">
              <a:snd r:embed="rId10" name="02. Laura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3972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3" descr="C:\Users\Marie-Jose\Desktop\NUMEROS JUKEBOX NOIR\3 (FILEminimizer).jpg">
            <a:hlinkClick r:id="" action="ppaction://noaction" highlightClick="1">
              <a:snd r:embed="rId12" name="03. Reste avec moi cette nuit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50" y="370681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4" descr="C:\Users\Marie-Jose\Desktop\NUMEROS JUKEBOX NOIR\4 (FILEminimizer).jpg">
            <a:hlinkClick r:id="" action="ppaction://noaction" highlightClick="1">
              <a:snd r:embed="rId14" name="04. Tes tendres années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003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" descr="C:\Users\Marie-Jose\Desktop\NUMEROS JUKEBOX NOIR\5 (FILEminimizer).jpg">
            <a:hlinkClick r:id="" action="ppaction://noaction" highlightClick="1">
              <a:snd r:embed="rId16" name="05. Quand l'aigle est blessé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5" y="430371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6" descr="C:\Users\Marie-Jose\Desktop\NUMEROS JUKEBOX NOIR\6 (FILEminimizer).jpg">
            <a:hlinkClick r:id="" action="ppaction://noaction" highlightClick="1">
              <a:snd r:embed="rId18" name="06. L'étranger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8" y="457993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7" descr="C:\Users\Marie-Jose\Desktop\NUMEROS JUKEBOX NOIR\7 (FILEminimizer).jpg">
            <a:hlinkClick r:id="" action="ppaction://noaction" highlightClick="1">
              <a:snd r:embed="rId20" name="07. Un jour viendra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5" y="4875213"/>
            <a:ext cx="515938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8" descr="C:\Users\Marie-Jose\Desktop\NUMEROS JUKEBOX NOIR\8 (FILEminimizer).jpg">
            <a:hlinkClick r:id="" action="ppaction://noaction" highlightClick="1">
              <a:snd r:embed="rId22" name="08. Revoilà Ma Solitude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51641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11" descr="C:\Users\Marie-Jose\Desktop\NUMEROS JUKEBOX NOIR\11 (FILEminimizer).jpg">
            <a:hlinkClick r:id="" action="ppaction://noaction" highlightClick="1">
              <a:snd r:embed="rId24" name="11. Le Chanteur Sans Amour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3702050"/>
            <a:ext cx="482600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12" descr="C:\Users\Marie-Jose\Desktop\NUMEROS JUKEBOX NOIR\12 (FILEminimizer).jpg">
            <a:hlinkClick r:id="" action="ppaction://noaction" highlightClick="1">
              <a:snd r:embed="rId26" name="12. Un rêve à fair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40084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13" descr="C:\Users\Marie-Jose\Desktop\NUMEROS JUKEBOX NOIR\13 (FILEminimizer).jpg">
            <a:hlinkClick r:id="" action="ppaction://noaction" highlightClick="1">
              <a:snd r:embed="rId28" name="13. Que je t'aime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303713"/>
            <a:ext cx="465138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14" descr="C:\Users\Marie-Jose\Desktop\NUMEROS JUKEBOX NOIR\14 (FILEminimizer).jpg">
            <a:hlinkClick r:id="" action="ppaction://noaction" highlightClick="1">
              <a:snd r:embed="rId30" name="14. La première fois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4587875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32" name="10. L'idole des jeunes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550" y="3387725"/>
            <a:ext cx="530225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christelle\Desktop\Image2.png"/>
          <p:cNvPicPr>
            <a:picLocks noChangeAspect="1" noChangeArrowheads="1"/>
          </p:cNvPicPr>
          <p:nvPr/>
        </p:nvPicPr>
        <p:blipFill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6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5758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868738"/>
            <a:ext cx="334962" cy="152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9" descr="C:\Users\Marie-Jose\Desktop\NUMEROS JUKEBOX NOIR\9 (FILEminimizer).jpg">
            <a:hlinkClick r:id="" action="ppaction://noaction" highlightClick="1">
              <a:snd r:embed="rId41" name="09. Quand revient la nuit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963" y="310356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5" descr="C:\Users\Marie-Jose\Desktop\NUMEROS JUKEBOX NOIR\15 (FILEminimizer).jpg">
            <a:hlinkClick r:id="" action="ppaction://noaction" highlightClick="1">
              <a:snd r:embed="rId43" name="15. Quand ça vous brise le cœur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838" y="4875213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6" descr="C:\Users\Marie-Jose\Desktop\NUMEROS JUKEBOX NOIR\16 (FILEminimizer).jpg">
            <a:hlinkClick r:id="" action="ppaction://noaction" highlightClick="1">
              <a:snd r:embed="rId45" name="16. Quelque chose de Tennessee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5165725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097213"/>
            <a:ext cx="371475" cy="230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00388"/>
            <a:ext cx="190500" cy="227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tab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50" y="5783263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70827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038" y="3255963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D:\SMYLET\1 (FILEmini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870325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4875213"/>
            <a:ext cx="744537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13522" y="3367484"/>
            <a:ext cx="6923088" cy="96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971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D:\SMYLET\BOUGEOIR 2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8598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899" y="908831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8" y="2192903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5" name="Image 10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263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Ellipse 67"/>
          <p:cNvSpPr/>
          <p:nvPr/>
        </p:nvSpPr>
        <p:spPr bwMode="auto">
          <a:xfrm rot="19436957">
            <a:off x="1979613" y="1517650"/>
            <a:ext cx="374650" cy="369888"/>
          </a:xfrm>
          <a:prstGeom prst="ellipse">
            <a:avLst/>
          </a:prstGeom>
          <a:blipFill dpi="0" rotWithShape="1">
            <a:blip r:embed="rId6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75" y="6437313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1819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2713038" y="3094038"/>
            <a:ext cx="385762" cy="2327275"/>
          </a:xfrm>
          <a:prstGeom prst="frame">
            <a:avLst>
              <a:gd name="adj1" fmla="val 20217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3" name="Cadre 62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2" name="Picture 10" descr="C:\Users\Solenn\Desktop\jh (FILEminimizer).jpg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575" y="1563688"/>
            <a:ext cx="1403350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>
          <a:xfrm>
            <a:off x="3794125" y="1452563"/>
            <a:ext cx="1506538" cy="1633537"/>
          </a:xfrm>
          <a:prstGeom prst="frame">
            <a:avLst>
              <a:gd name="adj1" fmla="val 6684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2" descr="C:\Users\christelle\Desktop\tab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17" descr="C:\Users\Marie-Jose\Desktop\NUMEROS JUKEBOX NOIR\17 (FILEminimizer).jpg">
            <a:hlinkClick r:id="" action="ppaction://noaction" highlightClick="1">
              <a:snd r:embed="rId69" name="Quelques cris.wav"/>
            </a:hlinkClick>
          </p:cNvPr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513" y="2881313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425" y="38687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5" descr="C:\Users\Solenn\Desktop\jjyygggggggggggggggggg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246" y="3105151"/>
            <a:ext cx="2016224" cy="2896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2"/>
          <p:cNvPicPr>
            <a:picLocks noChangeAspect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206" y="6314295"/>
            <a:ext cx="720080" cy="246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53" y="4213225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</Words>
  <Application>Microsoft Office PowerPoint</Application>
  <PresentationFormat>Affichage à l'écran (4:3)</PresentationFormat>
  <Paragraphs>19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2024-05-02T09:03:38Z</dcterms:modified>
</cp:coreProperties>
</file>