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9" r:id="rId3"/>
    <p:sldId id="35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1U2MPXpv5KQq52t0jRLwA==" hashData="QBMqaIlCyDbY7kNVbK1KH3Qeez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34251"/>
    <a:srgbClr val="FF69D8"/>
    <a:srgbClr val="FFC91D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31" autoAdjust="0"/>
    <p:restoredTop sz="94660"/>
  </p:normalViewPr>
  <p:slideViewPr>
    <p:cSldViewPr>
      <p:cViewPr>
        <p:scale>
          <a:sx n="81" d="100"/>
          <a:sy n="81" d="100"/>
        </p:scale>
        <p:origin x="-1656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39867CF-2491-4469-95F0-BB32D0220A8F}" type="datetimeFigureOut">
              <a:rPr lang="fr-FR"/>
              <a:pPr>
                <a:defRPr/>
              </a:pPr>
              <a:t>02/05/2024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0BFD14E-DD4E-40A0-A3C7-7B80012A6A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926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BB7A497-6E22-4C2D-BCD9-CF99F0101CA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079652-1318-4BC9-A62E-1C6526886E6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4F5343-DB78-47E6-96B1-4A6F6F6F254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D1E9DB-5026-45B2-8A05-77362F05AD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15289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C720A6-0495-4CC0-B4AE-4C25B6795F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58144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6CBAD-3F84-421A-9A8C-C244588814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1168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C2862-5A54-49C3-BA82-E3B3237B78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793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CFBEA-C2DC-4833-ADA6-C93A967AFA2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2286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557AAB-28E9-4401-BC92-588DAC6951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8188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F4657-ABEE-4CCC-AE9F-E3510C8B65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741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90F32-409A-4717-B326-57BEF8E739A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1013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D7C887-E1A4-41B9-B22D-95237BA224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3037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5DC19-FC68-4B5D-BD7B-E06B84AAB8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680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F93B2-06EA-4335-8A15-45332A7847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5787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4">
                <a:lumMod val="10000"/>
              </a:schemeClr>
            </a:gs>
            <a:gs pos="90000">
              <a:schemeClr val="accent4">
                <a:lumMod val="0"/>
                <a:lumOff val="100000"/>
              </a:schemeClr>
            </a:gs>
            <a:gs pos="59000">
              <a:schemeClr val="accent4">
                <a:lumMod val="10000"/>
              </a:schemeClr>
            </a:gs>
            <a:gs pos="64000">
              <a:srgbClr val="C00000"/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43EF829-FD05-40D5-B7B2-691EC72B2A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3.jpeg"/><Relationship Id="rId21" Type="http://schemas.openxmlformats.org/officeDocument/2006/relationships/image" Target="../media/image23.jpeg"/><Relationship Id="rId34" Type="http://schemas.openxmlformats.org/officeDocument/2006/relationships/image" Target="../media/image30.png"/><Relationship Id="rId42" Type="http://schemas.openxmlformats.org/officeDocument/2006/relationships/image" Target="../media/image35.jpeg"/><Relationship Id="rId47" Type="http://schemas.openxmlformats.org/officeDocument/2006/relationships/audio" Target="../media/audio18.wav"/><Relationship Id="rId50" Type="http://schemas.openxmlformats.org/officeDocument/2006/relationships/image" Target="../media/image40.jpeg"/><Relationship Id="rId55" Type="http://schemas.openxmlformats.org/officeDocument/2006/relationships/image" Target="../media/image45.jpeg"/><Relationship Id="rId63" Type="http://schemas.openxmlformats.org/officeDocument/2006/relationships/image" Target="../media/image50.png"/><Relationship Id="rId68" Type="http://schemas.openxmlformats.org/officeDocument/2006/relationships/image" Target="../media/image55.gif"/><Relationship Id="rId76" Type="http://schemas.openxmlformats.org/officeDocument/2006/relationships/image" Target="../media/image60.jpeg"/><Relationship Id="rId7" Type="http://schemas.openxmlformats.org/officeDocument/2006/relationships/image" Target="../media/image16.gif"/><Relationship Id="rId71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27.jpeg"/><Relationship Id="rId11" Type="http://schemas.openxmlformats.org/officeDocument/2006/relationships/image" Target="../media/image18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2.png"/><Relationship Id="rId40" Type="http://schemas.openxmlformats.org/officeDocument/2006/relationships/image" Target="../media/image34.jpeg"/><Relationship Id="rId45" Type="http://schemas.openxmlformats.org/officeDocument/2006/relationships/audio" Target="../media/audio17.wav"/><Relationship Id="rId53" Type="http://schemas.openxmlformats.org/officeDocument/2006/relationships/image" Target="../media/image43.jpeg"/><Relationship Id="rId58" Type="http://schemas.microsoft.com/office/2007/relationships/hdphoto" Target="../media/hdphoto3.wdp"/><Relationship Id="rId66" Type="http://schemas.openxmlformats.org/officeDocument/2006/relationships/image" Target="../media/image53.jpeg"/><Relationship Id="rId74" Type="http://schemas.openxmlformats.org/officeDocument/2006/relationships/image" Target="../media/image58.png"/><Relationship Id="rId79" Type="http://schemas.openxmlformats.org/officeDocument/2006/relationships/image" Target="../media/image3.gif"/><Relationship Id="rId5" Type="http://schemas.openxmlformats.org/officeDocument/2006/relationships/image" Target="../media/image14.gif"/><Relationship Id="rId61" Type="http://schemas.openxmlformats.org/officeDocument/2006/relationships/image" Target="../media/image49.png"/><Relationship Id="rId10" Type="http://schemas.openxmlformats.org/officeDocument/2006/relationships/audio" Target="../media/audio3.wav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6.jpeg"/><Relationship Id="rId52" Type="http://schemas.openxmlformats.org/officeDocument/2006/relationships/image" Target="../media/image42.jpeg"/><Relationship Id="rId60" Type="http://schemas.microsoft.com/office/2007/relationships/hdphoto" Target="../media/hdphoto4.wdp"/><Relationship Id="rId65" Type="http://schemas.openxmlformats.org/officeDocument/2006/relationships/image" Target="../media/image52.gif"/><Relationship Id="rId73" Type="http://schemas.openxmlformats.org/officeDocument/2006/relationships/image" Target="../media/image57.jpeg"/><Relationship Id="rId78" Type="http://schemas.openxmlformats.org/officeDocument/2006/relationships/image" Target="../media/image62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6.jpeg"/><Relationship Id="rId30" Type="http://schemas.openxmlformats.org/officeDocument/2006/relationships/audio" Target="../media/audio13.wav"/><Relationship Id="rId35" Type="http://schemas.microsoft.com/office/2007/relationships/hdphoto" Target="../media/hdphoto1.wdp"/><Relationship Id="rId43" Type="http://schemas.openxmlformats.org/officeDocument/2006/relationships/audio" Target="../media/audio16.wav"/><Relationship Id="rId48" Type="http://schemas.openxmlformats.org/officeDocument/2006/relationships/image" Target="../media/image38.jpeg"/><Relationship Id="rId56" Type="http://schemas.openxmlformats.org/officeDocument/2006/relationships/image" Target="../media/image46.png"/><Relationship Id="rId64" Type="http://schemas.openxmlformats.org/officeDocument/2006/relationships/image" Target="../media/image51.jpeg"/><Relationship Id="rId69" Type="http://schemas.openxmlformats.org/officeDocument/2006/relationships/image" Target="../media/image5.gif"/><Relationship Id="rId77" Type="http://schemas.openxmlformats.org/officeDocument/2006/relationships/image" Target="../media/image61.png"/><Relationship Id="rId8" Type="http://schemas.openxmlformats.org/officeDocument/2006/relationships/audio" Target="../media/audio2.wav"/><Relationship Id="rId51" Type="http://schemas.openxmlformats.org/officeDocument/2006/relationships/image" Target="../media/image41.jpeg"/><Relationship Id="rId72" Type="http://schemas.openxmlformats.org/officeDocument/2006/relationships/image" Target="../media/image56.png"/><Relationship Id="rId3" Type="http://schemas.openxmlformats.org/officeDocument/2006/relationships/image" Target="../media/image12.png"/><Relationship Id="rId12" Type="http://schemas.openxmlformats.org/officeDocument/2006/relationships/audio" Target="../media/audio4.wav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microsoft.com/office/2007/relationships/hdphoto" Target="../media/hdphoto2.wdp"/><Relationship Id="rId46" Type="http://schemas.openxmlformats.org/officeDocument/2006/relationships/image" Target="../media/image37.jpeg"/><Relationship Id="rId59" Type="http://schemas.openxmlformats.org/officeDocument/2006/relationships/image" Target="../media/image48.png"/><Relationship Id="rId67" Type="http://schemas.openxmlformats.org/officeDocument/2006/relationships/image" Target="../media/image54.gif"/><Relationship Id="rId20" Type="http://schemas.openxmlformats.org/officeDocument/2006/relationships/audio" Target="../media/audio8.wav"/><Relationship Id="rId41" Type="http://schemas.openxmlformats.org/officeDocument/2006/relationships/audio" Target="../media/audio15.wav"/><Relationship Id="rId54" Type="http://schemas.openxmlformats.org/officeDocument/2006/relationships/image" Target="../media/image44.jpeg"/><Relationship Id="rId62" Type="http://schemas.microsoft.com/office/2007/relationships/hdphoto" Target="../media/hdphoto5.wdp"/><Relationship Id="rId70" Type="http://schemas.openxmlformats.org/officeDocument/2006/relationships/image" Target="../media/image9.jpeg"/><Relationship Id="rId75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openxmlformats.org/officeDocument/2006/relationships/image" Target="../media/image20.jpeg"/><Relationship Id="rId23" Type="http://schemas.openxmlformats.org/officeDocument/2006/relationships/image" Target="../media/image24.jpeg"/><Relationship Id="rId28" Type="http://schemas.openxmlformats.org/officeDocument/2006/relationships/audio" Target="../media/audio12.wav"/><Relationship Id="rId36" Type="http://schemas.openxmlformats.org/officeDocument/2006/relationships/image" Target="../media/image31.gif"/><Relationship Id="rId49" Type="http://schemas.openxmlformats.org/officeDocument/2006/relationships/image" Target="../media/image39.png"/><Relationship Id="rId57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. 2609.wav">
            <a:hlinkClick r:id="" action="ppaction://media"/>
          </p:cNvPr>
          <p:cNvPicPr>
            <a:picLocks noRot="1" noChangeAspect="1"/>
          </p:cNvPicPr>
          <p:nvPr>
            <a:wavAudioFile r:embed="rId1" name="17. Mari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12875"/>
            <a:ext cx="54737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959" y="6276711"/>
            <a:ext cx="799653" cy="271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042988" y="800100"/>
            <a:ext cx="6985000" cy="5184775"/>
          </a:xfrm>
          <a:prstGeom prst="frame">
            <a:avLst>
              <a:gd name="adj1" fmla="val 285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40260"/>
            <a:ext cx="3013992" cy="3013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/>
          <p:cNvSpPr/>
          <p:nvPr/>
        </p:nvSpPr>
        <p:spPr bwMode="auto">
          <a:xfrm rot="3245282">
            <a:off x="5073771" y="2855912"/>
            <a:ext cx="1143000" cy="1146175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318" y="1794967"/>
            <a:ext cx="3469737" cy="3195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24099"/>
            <a:ext cx="2986087" cy="298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JCL\Desktop\cd2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669" y="303052"/>
            <a:ext cx="848419" cy="377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71550" y="676275"/>
            <a:ext cx="7129463" cy="5416550"/>
          </a:xfrm>
          <a:prstGeom prst="frame">
            <a:avLst>
              <a:gd name="adj1" fmla="val 270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Solenn\Desktop\gi11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1412875"/>
            <a:ext cx="5400675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4" descr="C:\Users\Solenn\Desktop\dbf71f43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1400" y="3212976"/>
            <a:ext cx="3930199" cy="3483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310914" y="2205588"/>
            <a:ext cx="5470525" cy="244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01. Sang pour sang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02. Je te promets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03. J'ai oublié de vivre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04. Né pour vivre sans amour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05. J'En Mettrai Pas Ma Main Au Feu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06. Dans ton univers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07. Noël interdit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08. Elle m'oublie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09. Prends ma vie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10. Je t'aime à l'infini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11. La Petite Fille De L'Hiver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12. Deux amis pour un amour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13. La fille aux cheveux clairs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14. Le chanteur abandonné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15. Retiens la nuit du film Les parisiennes)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16. Ma religion dans son regard</a:t>
            </a:r>
          </a:p>
          <a:p>
            <a:pPr algn="ctr" eaLnBrk="1" hangingPunct="1"/>
            <a:r>
              <a:rPr lang="fr-FR" sz="900" b="1" dirty="0" smtClean="0">
                <a:solidFill>
                  <a:srgbClr val="FFFF00"/>
                </a:solidFill>
              </a:rPr>
              <a:t>17. Marie (Master Mix)</a:t>
            </a:r>
            <a:endParaRPr lang="fr-FR" sz="9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858838"/>
            <a:ext cx="1876425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3944" y="3693319"/>
            <a:ext cx="227965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6" descr="C:\Users\Marie-Jose\Desktop\NUMEROS JUKEBOX NOIR\1 (FILEminimizer).jpg">
            <a:hlinkClick r:id="" action="ppaction://noaction" highlightClick="1">
              <a:snd r:embed="rId8" name="01. Sang pour sang.wav"/>
            </a:hlinkClick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Marie-Jose\Desktop\NUMEROS JUKEBOX NOIR\2 (FILEminimizer).jpg">
            <a:hlinkClick r:id="" action="ppaction://noaction" highlightClick="1">
              <a:snd r:embed="rId10" name="02. Je te promets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3972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3" descr="C:\Users\Marie-Jose\Desktop\NUMEROS JUKEBOX NOIR\3 (FILEminimizer).jpg">
            <a:hlinkClick r:id="" action="ppaction://noaction" highlightClick="1">
              <a:snd r:embed="rId12" name="03. J'ai oublié de vivr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650" y="370681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4" descr="C:\Users\Marie-Jose\Desktop\NUMEROS JUKEBOX NOIR\4 (FILEminimizer).jpg">
            <a:hlinkClick r:id="" action="ppaction://noaction" highlightClick="1">
              <a:snd r:embed="rId14" name="04. Né pour vivre sans amou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003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C:\Users\Marie-Jose\Desktop\NUMEROS JUKEBOX NOIR\5 (FILEminimizer).jpg">
            <a:hlinkClick r:id="" action="ppaction://noaction" highlightClick="1">
              <a:snd r:embed="rId16" name="05. J'En Mettrai Pas Ma Main Au Feu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30371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6" descr="C:\Users\Marie-Jose\Desktop\NUMEROS JUKEBOX NOIR\6 (FILEminimizer).jpg">
            <a:hlinkClick r:id="" action="ppaction://noaction" highlightClick="1">
              <a:snd r:embed="rId18" name="06. Dans ton univer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8" y="457993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7" descr="C:\Users\Marie-Jose\Desktop\NUMEROS JUKEBOX NOIR\7 (FILEminimizer).jpg">
            <a:hlinkClick r:id="" action="ppaction://noaction" highlightClick="1">
              <a:snd r:embed="rId20" name="07. Noël interdit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25" y="4875213"/>
            <a:ext cx="515938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8" descr="C:\Users\Marie-Jose\Desktop\NUMEROS JUKEBOX NOIR\8 (FILEminimizer).jpg">
            <a:hlinkClick r:id="" action="ppaction://noaction" highlightClick="1">
              <a:snd r:embed="rId22" name="08. Elle m'oubli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51641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1" descr="C:\Users\Marie-Jose\Desktop\NUMEROS JUKEBOX NOIR\11 (FILEminimizer).jpg">
            <a:hlinkClick r:id="" action="ppaction://noaction" highlightClick="1">
              <a:snd r:embed="rId24" name="11. La Petite Fille De L'Hiver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3702050"/>
            <a:ext cx="48260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2" descr="C:\Users\Marie-Jose\Desktop\NUMEROS JUKEBOX NOIR\12 (FILEminimizer).jpg">
            <a:hlinkClick r:id="" action="ppaction://noaction" highlightClick="1">
              <a:snd r:embed="rId26" name="12. Deux amis pour un amo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4008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3" descr="C:\Users\Marie-Jose\Desktop\NUMEROS JUKEBOX NOIR\13 (FILEminimizer).jpg">
            <a:hlinkClick r:id="" action="ppaction://noaction" highlightClick="1">
              <a:snd r:embed="rId28" name="13. La fille aux cheveux clair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303713"/>
            <a:ext cx="465138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4" descr="C:\Users\Marie-Jose\Desktop\NUMEROS JUKEBOX NOIR\14 (FILEminimizer).jpg">
            <a:hlinkClick r:id="" action="ppaction://noaction" highlightClick="1">
              <a:snd r:embed="rId30" name="14. Le chanteur abandonné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4587875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32" name="10. Je t'aime à l'infini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0" y="3387725"/>
            <a:ext cx="5302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Image2.pn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575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868738"/>
            <a:ext cx="334962" cy="152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41" name="09. Prends ma vi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963" y="310356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5" descr="C:\Users\Marie-Jose\Desktop\NUMEROS JUKEBOX NOIR\15 (FILEminimizer).jpg">
            <a:hlinkClick r:id="" action="ppaction://noaction" highlightClick="1">
              <a:snd r:embed="rId43" name="15. Retiens la nuit (Bande originale du film Les parisiennes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38" y="4875213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6" descr="C:\Users\Marie-Jose\Desktop\NUMEROS JUKEBOX NOIR\16 (FILEminimizer).jpg">
            <a:hlinkClick r:id="" action="ppaction://noaction" highlightClick="1">
              <a:snd r:embed="rId45" name="16. Ma religion dans son regard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2663" y="5165725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097213"/>
            <a:ext cx="371475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00388"/>
            <a:ext cx="190500" cy="227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7" descr="C:\Users\Marie-Jose\Desktop\NUMEROS JUKEBOX NOIR\17 (FILEminimizer).jpg">
            <a:hlinkClick r:id="" action="ppaction://noaction" highlightClick="1">
              <a:snd r:embed="rId47" name="17. Marie (Master Mix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1513" y="288131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tab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50" y="5783263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70827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38" y="3255963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D:\SMYLET\1 (FILEmini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870325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875213"/>
            <a:ext cx="7445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971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59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899" y="908831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8" y="2192903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263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Ellipse 67"/>
          <p:cNvSpPr/>
          <p:nvPr/>
        </p:nvSpPr>
        <p:spPr bwMode="auto">
          <a:xfrm rot="19436957">
            <a:off x="1979613" y="1517650"/>
            <a:ext cx="374650" cy="369888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03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791" y="64182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2713038" y="3094038"/>
            <a:ext cx="385762" cy="2327275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3" name="Cadre 62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10" descr="C:\Users\Solenn\Desktop\jh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575" y="1563688"/>
            <a:ext cx="14033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>
          <a:xfrm>
            <a:off x="3794125" y="1452563"/>
            <a:ext cx="1506538" cy="1633537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353" y="4213225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38687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5" descr="C:\Users\Solenn\Desktop\jjyygggggggggggggggggg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688" y="3017838"/>
            <a:ext cx="2016224" cy="289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688" y="6297613"/>
            <a:ext cx="715271" cy="244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</Words>
  <Application>Microsoft Office PowerPoint</Application>
  <PresentationFormat>Affichage à l'écran (4:3)</PresentationFormat>
  <Paragraphs>20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2024-05-02T08:58:08Z</dcterms:modified>
</cp:coreProperties>
</file>