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4" r:id="rId2"/>
    <p:sldId id="349" r:id="rId3"/>
    <p:sldId id="353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V0Tp+2NPq2stLFhq3zuAKw==" hashData="KLoEDYkGLpQ4Jza3nL06kJJY8m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34251"/>
    <a:srgbClr val="FF69D8"/>
    <a:srgbClr val="FFC91D"/>
    <a:srgbClr val="C519BD"/>
    <a:srgbClr val="DE8400"/>
    <a:srgbClr val="685D6B"/>
    <a:srgbClr val="5A5A5A"/>
    <a:srgbClr val="C07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229" autoAdjust="0"/>
    <p:restoredTop sz="94660"/>
  </p:normalViewPr>
  <p:slideViewPr>
    <p:cSldViewPr>
      <p:cViewPr>
        <p:scale>
          <a:sx n="80" d="100"/>
          <a:sy n="80" d="100"/>
        </p:scale>
        <p:origin x="-1656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6899EB-5B83-4AEC-B868-7885457CD4CA}" type="datetimeFigureOut">
              <a:rPr lang="fr-FR"/>
              <a:pPr>
                <a:defRPr/>
              </a:pPr>
              <a:t>02/05/2024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776338E-C007-480C-9CF4-30C85B885AB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3735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2FD1D3D-8FBC-4768-8BD7-B09CEB8E0F2C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010DC91-391D-4858-A85C-36C63C59AE34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3C9AB4-FDB7-4CF6-9B06-14AE812EF4A0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1ECC7A-E092-4EAE-B44D-A748E023A04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22362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1B3833-4964-458C-AA79-9497551B55E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004984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041A9A-5F4C-4E13-9242-13ED8C19B63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71690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B3568D-E2B5-4B71-88BC-410BFDFCE2D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89644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337456-5EF1-4347-A5B8-76B794AD5B1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31609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EA6153-F421-4CE0-B6B6-AA1B06C3673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98445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AE31D8-7E62-42A2-A77E-63B736AB369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94857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1A027E-DAE9-4418-B2A1-56EEFCE6CFC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182781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000D91-0439-4FC9-83B3-A4C9927FC34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77028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217103-2E72-406D-BAD3-8DEAB5057AF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21070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389413-19B7-43B6-B2B3-2CC36893EB7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43704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4">
                <a:lumMod val="10000"/>
              </a:schemeClr>
            </a:gs>
            <a:gs pos="90000">
              <a:schemeClr val="accent4">
                <a:lumMod val="0"/>
                <a:lumOff val="100000"/>
              </a:schemeClr>
            </a:gs>
            <a:gs pos="59000">
              <a:schemeClr val="accent4">
                <a:lumMod val="10000"/>
              </a:schemeClr>
            </a:gs>
            <a:gs pos="64000">
              <a:srgbClr val="C00000"/>
            </a:gs>
            <a:gs pos="73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0F4D387-9D4A-41FF-94FC-21BAF73B961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12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jp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2.gif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4.wav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microsoft.com/office/2007/relationships/hdphoto" Target="../media/hdphoto2.wdp"/><Relationship Id="rId21" Type="http://schemas.openxmlformats.org/officeDocument/2006/relationships/audio" Target="../media/audio1.wav"/><Relationship Id="rId34" Type="http://schemas.openxmlformats.org/officeDocument/2006/relationships/image" Target="../media/image30.jpeg"/><Relationship Id="rId42" Type="http://schemas.openxmlformats.org/officeDocument/2006/relationships/audio" Target="../media/audio14.wav"/><Relationship Id="rId47" Type="http://schemas.openxmlformats.org/officeDocument/2006/relationships/image" Target="../media/image38.jpeg"/><Relationship Id="rId50" Type="http://schemas.openxmlformats.org/officeDocument/2006/relationships/image" Target="../media/image40.png"/><Relationship Id="rId55" Type="http://schemas.openxmlformats.org/officeDocument/2006/relationships/image" Target="../media/image45.jpeg"/><Relationship Id="rId63" Type="http://schemas.microsoft.com/office/2007/relationships/hdphoto" Target="../media/hdphoto5.wdp"/><Relationship Id="rId68" Type="http://schemas.openxmlformats.org/officeDocument/2006/relationships/image" Target="../media/image55.gif"/><Relationship Id="rId76" Type="http://schemas.openxmlformats.org/officeDocument/2006/relationships/image" Target="../media/image61.jpeg"/><Relationship Id="rId7" Type="http://schemas.openxmlformats.org/officeDocument/2006/relationships/image" Target="../media/image16.gif"/><Relationship Id="rId71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9" Type="http://schemas.openxmlformats.org/officeDocument/2006/relationships/audio" Target="../media/audio11.wav"/><Relationship Id="rId11" Type="http://schemas.openxmlformats.org/officeDocument/2006/relationships/audio" Target="../media/audio3.wav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image" Target="../media/image32.gif"/><Relationship Id="rId40" Type="http://schemas.openxmlformats.org/officeDocument/2006/relationships/image" Target="../media/image34.jpeg"/><Relationship Id="rId45" Type="http://schemas.openxmlformats.org/officeDocument/2006/relationships/image" Target="../media/image37.jpeg"/><Relationship Id="rId53" Type="http://schemas.openxmlformats.org/officeDocument/2006/relationships/image" Target="../media/image43.jpeg"/><Relationship Id="rId58" Type="http://schemas.openxmlformats.org/officeDocument/2006/relationships/image" Target="../media/image48.png"/><Relationship Id="rId66" Type="http://schemas.openxmlformats.org/officeDocument/2006/relationships/image" Target="../media/image53.gif"/><Relationship Id="rId74" Type="http://schemas.openxmlformats.org/officeDocument/2006/relationships/image" Target="../media/image59.png"/><Relationship Id="rId79" Type="http://schemas.openxmlformats.org/officeDocument/2006/relationships/image" Target="../media/image4.gif"/><Relationship Id="rId5" Type="http://schemas.openxmlformats.org/officeDocument/2006/relationships/image" Target="../media/image14.png"/><Relationship Id="rId61" Type="http://schemas.microsoft.com/office/2007/relationships/hdphoto" Target="../media/hdphoto4.wdp"/><Relationship Id="rId10" Type="http://schemas.openxmlformats.org/officeDocument/2006/relationships/image" Target="../media/image18.jpeg"/><Relationship Id="rId19" Type="http://schemas.openxmlformats.org/officeDocument/2006/relationships/audio" Target="../media/audio7.wav"/><Relationship Id="rId31" Type="http://schemas.openxmlformats.org/officeDocument/2006/relationships/audio" Target="../media/audio12.wav"/><Relationship Id="rId44" Type="http://schemas.openxmlformats.org/officeDocument/2006/relationships/audio" Target="../media/audio15.wav"/><Relationship Id="rId52" Type="http://schemas.openxmlformats.org/officeDocument/2006/relationships/image" Target="../media/image42.jpeg"/><Relationship Id="rId60" Type="http://schemas.openxmlformats.org/officeDocument/2006/relationships/image" Target="../media/image49.png"/><Relationship Id="rId65" Type="http://schemas.openxmlformats.org/officeDocument/2006/relationships/image" Target="../media/image52.jpeg"/><Relationship Id="rId73" Type="http://schemas.openxmlformats.org/officeDocument/2006/relationships/image" Target="../media/image58.jpeg"/><Relationship Id="rId78" Type="http://schemas.openxmlformats.org/officeDocument/2006/relationships/image" Target="../media/image63.png"/><Relationship Id="rId4" Type="http://schemas.openxmlformats.org/officeDocument/2006/relationships/image" Target="../media/image13.png"/><Relationship Id="rId9" Type="http://schemas.openxmlformats.org/officeDocument/2006/relationships/audio" Target="../media/audio2.wav"/><Relationship Id="rId14" Type="http://schemas.openxmlformats.org/officeDocument/2006/relationships/image" Target="../media/image20.jpeg"/><Relationship Id="rId22" Type="http://schemas.openxmlformats.org/officeDocument/2006/relationships/image" Target="../media/image24.jpeg"/><Relationship Id="rId27" Type="http://schemas.openxmlformats.org/officeDocument/2006/relationships/audio" Target="../media/audio10.wav"/><Relationship Id="rId30" Type="http://schemas.openxmlformats.org/officeDocument/2006/relationships/image" Target="../media/image28.jpeg"/><Relationship Id="rId35" Type="http://schemas.openxmlformats.org/officeDocument/2006/relationships/image" Target="../media/image31.png"/><Relationship Id="rId43" Type="http://schemas.openxmlformats.org/officeDocument/2006/relationships/image" Target="../media/image36.jpeg"/><Relationship Id="rId48" Type="http://schemas.openxmlformats.org/officeDocument/2006/relationships/audio" Target="../media/audio17.wav"/><Relationship Id="rId56" Type="http://schemas.openxmlformats.org/officeDocument/2006/relationships/image" Target="../media/image46.jpeg"/><Relationship Id="rId64" Type="http://schemas.openxmlformats.org/officeDocument/2006/relationships/image" Target="../media/image51.png"/><Relationship Id="rId69" Type="http://schemas.openxmlformats.org/officeDocument/2006/relationships/image" Target="../media/image56.gif"/><Relationship Id="rId77" Type="http://schemas.openxmlformats.org/officeDocument/2006/relationships/image" Target="../media/image62.png"/><Relationship Id="rId8" Type="http://schemas.openxmlformats.org/officeDocument/2006/relationships/image" Target="../media/image17.gif"/><Relationship Id="rId51" Type="http://schemas.openxmlformats.org/officeDocument/2006/relationships/image" Target="../media/image41.jpeg"/><Relationship Id="rId72" Type="http://schemas.openxmlformats.org/officeDocument/2006/relationships/image" Target="../media/image57.png"/><Relationship Id="rId3" Type="http://schemas.openxmlformats.org/officeDocument/2006/relationships/image" Target="../media/image12.png"/><Relationship Id="rId12" Type="http://schemas.openxmlformats.org/officeDocument/2006/relationships/image" Target="../media/image19.jpeg"/><Relationship Id="rId17" Type="http://schemas.openxmlformats.org/officeDocument/2006/relationships/audio" Target="../media/audio6.wav"/><Relationship Id="rId25" Type="http://schemas.openxmlformats.org/officeDocument/2006/relationships/audio" Target="../media/audio9.wav"/><Relationship Id="rId33" Type="http://schemas.openxmlformats.org/officeDocument/2006/relationships/audio" Target="../media/audio13.wav"/><Relationship Id="rId38" Type="http://schemas.openxmlformats.org/officeDocument/2006/relationships/image" Target="../media/image33.png"/><Relationship Id="rId46" Type="http://schemas.openxmlformats.org/officeDocument/2006/relationships/audio" Target="../media/audio16.wav"/><Relationship Id="rId59" Type="http://schemas.microsoft.com/office/2007/relationships/hdphoto" Target="../media/hdphoto3.wdp"/><Relationship Id="rId67" Type="http://schemas.openxmlformats.org/officeDocument/2006/relationships/image" Target="../media/image54.jpeg"/><Relationship Id="rId20" Type="http://schemas.openxmlformats.org/officeDocument/2006/relationships/image" Target="../media/image23.jpeg"/><Relationship Id="rId41" Type="http://schemas.openxmlformats.org/officeDocument/2006/relationships/image" Target="../media/image35.jpeg"/><Relationship Id="rId54" Type="http://schemas.openxmlformats.org/officeDocument/2006/relationships/image" Target="../media/image44.jpeg"/><Relationship Id="rId62" Type="http://schemas.openxmlformats.org/officeDocument/2006/relationships/image" Target="../media/image50.png"/><Relationship Id="rId70" Type="http://schemas.openxmlformats.org/officeDocument/2006/relationships/image" Target="../media/image6.gif"/><Relationship Id="rId75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5" Type="http://schemas.openxmlformats.org/officeDocument/2006/relationships/audio" Target="../media/audio5.wav"/><Relationship Id="rId23" Type="http://schemas.openxmlformats.org/officeDocument/2006/relationships/audio" Target="../media/audio8.wav"/><Relationship Id="rId28" Type="http://schemas.openxmlformats.org/officeDocument/2006/relationships/image" Target="../media/image27.jpeg"/><Relationship Id="rId36" Type="http://schemas.microsoft.com/office/2007/relationships/hdphoto" Target="../media/hdphoto1.wdp"/><Relationship Id="rId49" Type="http://schemas.openxmlformats.org/officeDocument/2006/relationships/image" Target="../media/image39.jpeg"/><Relationship Id="rId57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7. 3182.wav">
            <a:hlinkClick r:id="" action="ppaction://media"/>
          </p:cNvPr>
          <p:cNvPicPr>
            <a:picLocks noRot="1" noChangeAspect="1"/>
          </p:cNvPicPr>
          <p:nvPr>
            <a:wavAudioFile r:embed="rId1" name="07. Les larmes de Belinda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6" descr="C:\Users\Solenn\Desktop\gi111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412875"/>
            <a:ext cx="5473700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940260"/>
            <a:ext cx="3013992" cy="3013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4934" y="6296422"/>
            <a:ext cx="721866" cy="245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16321" y="-10269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042988" y="800100"/>
            <a:ext cx="6985000" cy="5184775"/>
          </a:xfrm>
          <a:prstGeom prst="frame">
            <a:avLst>
              <a:gd name="adj1" fmla="val 2857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73771" y="2855912"/>
            <a:ext cx="1143000" cy="1146175"/>
          </a:xfrm>
          <a:prstGeom prst="ellipse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3318" y="1794967"/>
            <a:ext cx="3469737" cy="319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0" descr="C:\Users\Solenn\Desktop\jh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924099"/>
            <a:ext cx="2986087" cy="298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C:\Users\JCL\Desktop\CD1.gif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62" y="312156"/>
            <a:ext cx="808409" cy="377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971550" y="676275"/>
            <a:ext cx="7129463" cy="5416550"/>
          </a:xfrm>
          <a:prstGeom prst="frame">
            <a:avLst>
              <a:gd name="adj1" fmla="val 2704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6" descr="C:\Users\Solenn\Desktop\gi111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412875"/>
            <a:ext cx="5400675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4" descr="C:\Users\Solenn\Desktop\dbf71f43 (FILEminimizer)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906882"/>
            <a:ext cx="4275584" cy="3789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303338" y="2217738"/>
            <a:ext cx="5470525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01. Derrière l'amour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02. J'ai besoin d'un ami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03. Entre mes mains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04. J'ai peur, je t'aime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05. Douce violence (BOF Douce violence)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06. Ca fait mal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07. Les larmes de Belinda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08. Du même côté de la rivière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09. Joe, la ville et moi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10. Comme un corbeau blanc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11. Comme si je devais mourir demain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12. Chanson pour Lily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13. Cadillac Man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14. Je l'aime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15. Elle s'en moque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16. Il neige sur Nashville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17. À propos de mon père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858838"/>
            <a:ext cx="1876425" cy="456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73944" y="3693319"/>
            <a:ext cx="2279650" cy="109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1654175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6" descr="C:\Users\Marie-Jose\Desktop\NUMEROS JUKEBOX NOIR\1 (FILEminimizer).jpg">
            <a:hlinkClick r:id="" action="ppaction://noaction" highlightClick="1">
              <a:snd r:embed="rId9" name="01. Derrière l'amour.wav"/>
            </a:hlinkClick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2" descr="C:\Users\Marie-Jose\Desktop\NUMEROS JUKEBOX NOIR\2 (FILEminimizer).jpg">
            <a:hlinkClick r:id="" action="ppaction://noaction" highlightClick="1">
              <a:snd r:embed="rId11" name="02. J'ai besoin d'un ami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3972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3" descr="C:\Users\Marie-Jose\Desktop\NUMEROS JUKEBOX NOIR\3 (FILEminimizer).jpg">
            <a:hlinkClick r:id="" action="ppaction://noaction" highlightClick="1">
              <a:snd r:embed="rId13" name="03. Entre mes mains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650" y="370681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4" descr="C:\Users\Marie-Jose\Desktop\NUMEROS JUKEBOX NOIR\4 (FILEminimizer).jpg">
            <a:hlinkClick r:id="" action="ppaction://noaction" highlightClick="1">
              <a:snd r:embed="rId15" name="04. J'ai peur, je t'aim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0036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" descr="C:\Users\Marie-Jose\Desktop\NUMEROS JUKEBOX NOIR\5 (FILEminimizer).jpg">
            <a:hlinkClick r:id="" action="ppaction://noaction" highlightClick="1">
              <a:snd r:embed="rId17" name="05. Douce violence (BOF Douce violence)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25" y="430371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6" descr="C:\Users\Marie-Jose\Desktop\NUMEROS JUKEBOX NOIR\6 (FILEminimizer).jpg">
            <a:hlinkClick r:id="" action="ppaction://noaction" highlightClick="1">
              <a:snd r:embed="rId19" name="06. Ca fait mal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888" y="457993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7" descr="C:\Users\Marie-Jose\Desktop\NUMEROS JUKEBOX NOIR\7 (FILEminimizer).jpg">
            <a:hlinkClick r:id="" action="ppaction://noaction" highlightClick="1">
              <a:snd r:embed="rId21" name="07. Les larmes de Belinda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25" y="4875213"/>
            <a:ext cx="515938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8" descr="C:\Users\Marie-Jose\Desktop\NUMEROS JUKEBOX NOIR\8 (FILEminimizer).jpg">
            <a:hlinkClick r:id="" action="ppaction://noaction" highlightClick="1">
              <a:snd r:embed="rId23" name="08. Du même côté de la rivière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51641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11" descr="C:\Users\Marie-Jose\Desktop\NUMEROS JUKEBOX NOIR\11 (FILEminimizer).jpg">
            <a:hlinkClick r:id="" action="ppaction://noaction" highlightClick="1">
              <a:snd r:embed="rId25" name="11. Comme si je devais mourir demain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950" y="3702050"/>
            <a:ext cx="482600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12" descr="C:\Users\Marie-Jose\Desktop\NUMEROS JUKEBOX NOIR\12 (FILEminimizer).jpg">
            <a:hlinkClick r:id="" action="ppaction://noaction" highlightClick="1">
              <a:snd r:embed="rId27" name="12. Chanson pour Lily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663" y="40084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13" descr="C:\Users\Marie-Jose\Desktop\NUMEROS JUKEBOX NOIR\13 (FILEminimizer).jpg">
            <a:hlinkClick r:id="" action="ppaction://noaction" highlightClick="1">
              <a:snd r:embed="rId29" name="13. Cadillac Man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303713"/>
            <a:ext cx="465138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14" descr="C:\Users\Marie-Jose\Desktop\NUMEROS JUKEBOX NOIR\14 (FILEminimizer).jpg">
            <a:hlinkClick r:id="" action="ppaction://noaction" highlightClick="1">
              <a:snd r:embed="rId31" name="14. Je l'aim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4587875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33" name="10. Comme un corbeau blanc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1550" y="3387725"/>
            <a:ext cx="530225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christelle\Desktop\Image2.pn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7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8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5758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338" y="3868738"/>
            <a:ext cx="334962" cy="152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9" descr="C:\Users\Marie-Jose\Desktop\NUMEROS JUKEBOX NOIR\9 (FILEminimizer).jpg">
            <a:hlinkClick r:id="" action="ppaction://noaction" highlightClick="1">
              <a:snd r:embed="rId42" name="09. Joe, la ville et moi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963" y="3103563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5" descr="C:\Users\Marie-Jose\Desktop\NUMEROS JUKEBOX NOIR\15 (FILEminimizer).jpg">
            <a:hlinkClick r:id="" action="ppaction://noaction" highlightClick="1">
              <a:snd r:embed="rId44" name="15. Elle s'en moque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838" y="4875213"/>
            <a:ext cx="4953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6" descr="C:\Users\Marie-Jose\Desktop\NUMEROS JUKEBOX NOIR\16 (FILEminimizer).jpg">
            <a:hlinkClick r:id="" action="ppaction://noaction" highlightClick="1">
              <a:snd r:embed="rId46" name="16. Il neige sur Nashville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663" y="5165725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5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097213"/>
            <a:ext cx="371475" cy="230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00388"/>
            <a:ext cx="190500" cy="227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7" descr="C:\Users\Marie-Jose\Desktop\NUMEROS JUKEBOX NOIR\17 (FILEminimizer).jpg">
            <a:hlinkClick r:id="" action="ppaction://noaction" highlightClick="1">
              <a:snd r:embed="rId48" name="17. À propos de mon père.wav"/>
            </a:hlinkClick>
          </p:cNvPr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1513" y="2881313"/>
            <a:ext cx="4730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christelle\Desktop\tabe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850" y="5783263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70827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9038" y="3255963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" descr="D:\SMYLET\1 (FILEmini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3870325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833" y="4849813"/>
            <a:ext cx="744537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01343" y="3406774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D:\SMYLET\BOUGEOIR 2.pn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971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D:\SMYLET\BOUGEOIR 2.pn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8598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899" y="908831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8" y="2192903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5" name="Image 10"/>
          <p:cNvPicPr>
            <a:picLocks noChangeAspect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6263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Ellipse 67"/>
          <p:cNvSpPr/>
          <p:nvPr/>
        </p:nvSpPr>
        <p:spPr bwMode="auto">
          <a:xfrm rot="19436957">
            <a:off x="1979613" y="1517650"/>
            <a:ext cx="374650" cy="369888"/>
          </a:xfrm>
          <a:prstGeom prst="ellipse">
            <a:avLst/>
          </a:prstGeom>
          <a:blipFill dpi="0" rotWithShape="1">
            <a:blip r:embed="rId6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39" y="6415106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4182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2713038" y="3094038"/>
            <a:ext cx="385762" cy="2327275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3" name="Cadre 62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2" name="Picture 10" descr="C:\Users\Solenn\Desktop\jh (FILEminimizer).jpg"/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575" y="1563688"/>
            <a:ext cx="1403350" cy="144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Cadre 66"/>
          <p:cNvSpPr/>
          <p:nvPr/>
        </p:nvSpPr>
        <p:spPr>
          <a:xfrm>
            <a:off x="3794125" y="1452563"/>
            <a:ext cx="1506538" cy="1633537"/>
          </a:xfrm>
          <a:prstGeom prst="frame">
            <a:avLst>
              <a:gd name="adj1" fmla="val 6684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2" descr="C:\Users\christelle\Desktop\tabe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53" y="4213225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christelle\Desktop\che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2" descr="C:\Users\christelle\Desktop\che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425" y="38687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5" descr="C:\Users\Solenn\Desktop\jjyygggggggggggggggggg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246" y="3105151"/>
            <a:ext cx="2016224" cy="2896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69" descr="C:\Users\Jclaude\Desktop\Image1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2"/>
          <p:cNvPicPr>
            <a:picLocks noChangeAspect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434" y="6369069"/>
            <a:ext cx="538956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106</Words>
  <Application>Microsoft Office PowerPoint</Application>
  <PresentationFormat>Affichage à l'écran (4:3)</PresentationFormat>
  <Paragraphs>20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2024-05-02T08:56:43Z</dcterms:modified>
</cp:coreProperties>
</file>