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65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9" r:id="rId11"/>
    <p:sldId id="267" r:id="rId12"/>
    <p:sldId id="268" r:id="rId13"/>
    <p:sldId id="264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82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5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06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19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38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16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5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26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82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84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437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876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51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6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8F0B8A8-67EF-49C4-820C-26355458FFB8}" type="datetimeFigureOut">
              <a:rPr lang="fr-FR" smtClean="0"/>
              <a:t>29/04/2024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CED8734-A500-49C4-906F-181DD11D5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6982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Satirique" TargetMode="External"/><Relationship Id="rId7" Type="http://schemas.openxmlformats.org/officeDocument/2006/relationships/hyperlink" Target="https://fr.wikipedia.org/wiki/%C3%89conomie_(activit%C3%A9_humaine)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Politique" TargetMode="External"/><Relationship Id="rId5" Type="http://schemas.openxmlformats.org/officeDocument/2006/relationships/hyperlink" Target="https://fr.wikipedia.org/wiki/Globalisation" TargetMode="External"/><Relationship Id="rId4" Type="http://schemas.openxmlformats.org/officeDocument/2006/relationships/hyperlink" Target="https://fr.wikipedia.org/wiki/Paradox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978" y="0"/>
            <a:ext cx="103464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12088" y="460895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Paweł</a:t>
            </a:r>
            <a:r>
              <a:rPr lang="fr-FR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fr-FR" sz="4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Kuczyński</a:t>
            </a:r>
            <a:endParaRPr lang="fr-FR" sz="4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fr-FR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Artiste peintre</a:t>
            </a:r>
            <a:endParaRPr lang="fr-FR" sz="4800" b="1" i="0" dirty="0"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18" y="4608958"/>
            <a:ext cx="2521630" cy="20605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8046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 loop="1">
            <p:snd r:embed="rId2" name="2 minutes Relaxing Piano Music Music for Stress Relief Instrumental Music.wav"/>
          </p:stSnd>
        </p:sndAc>
      </p:transition>
    </mc:Choice>
    <mc:Fallback xmlns="">
      <p:transition spd="slow" advTm="5000">
        <p:sndAc>
          <p:stSnd loop="1">
            <p:snd r:embed="rId5" name="2 minutes Relaxing Piano Music Music for Stress Relief Instrumental Mus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216" y="163871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Paweł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b="0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Kuczyński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né le 12 août 1976 à Szczecin, est un artiste graphique polonais. Il est diplômé de l'Académie des beaux-arts de Poznań dans la spécialité de </a:t>
            </a:r>
            <a:r>
              <a:rPr lang="fr-FR" b="0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graphisme.Et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 gagné de nombreux prix pour la paix. Ses œuvres sont connues pour critiquer le système sociétal moderne.</a:t>
            </a:r>
            <a:endParaRPr lang="fr-FR" dirty="0"/>
          </a:p>
        </p:txBody>
      </p:sp>
      <p:pic>
        <p:nvPicPr>
          <p:cNvPr id="1028" name="Picture 4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41" y="1638713"/>
            <a:ext cx="3200443" cy="461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05216" y="477316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À l'aide de compositions surréalistes et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 tooltip="Satirique"/>
              </a:rPr>
              <a:t>satiriques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il met en exergue certains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4" tooltip="Paradoxe"/>
              </a:rPr>
              <a:t>paradoxes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et dysfonctionnements de la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5" tooltip="Globalisation"/>
              </a:rPr>
              <a:t>globalisation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la 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6" tooltip="Politique"/>
              </a:rPr>
              <a:t>politique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l'</a:t>
            </a:r>
            <a:r>
              <a:rPr lang="fr-FR" b="0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7" tooltip="Économie (activité humaine)"/>
              </a:rPr>
              <a:t>économie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et bien d'autres aspects de la société.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77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wel-Kuczynsky-illustration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384" y="0"/>
            <a:ext cx="5991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wel-Kuczynsky-illustration (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9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wel-Kuczynsky-illustration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awel-Kuczynsky-illustration (6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753" y="0"/>
            <a:ext cx="605424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88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media.topito.com/wp-content/uploads/2012/05/pawel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Pawel Kuczynski es un ilustrador de 36 aÃ±os nacido en Szczecin, Polonia. Sus trabajos no pasan desapercibidos, con un trazo sencillo y contundente, cargado de crÃ­tica social e ironÃ­a. Pawel en sus ilustraciones critica el mundo polÃ­tico, social, econÃ³mico y medioambiental en el que vivimos. Sus dibujos, con un toque de imaginaciÃ³n, reflejan la vida desde un punto de vista satÃ­rico. Su objetivo es claro, utilizar la ilustraciÃ³n para dibujar correctas reflexiones acerca de ese mundo incorrectoâ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0"/>
            <a:ext cx="4514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media.topito.com/wp-content/uploads/2012/05/pawel0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988" y="3429000"/>
            <a:ext cx="4762500" cy="3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85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wel-Kuczynsky-illustration (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602501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awel-Kuczynsky-illustration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592" y="0"/>
            <a:ext cx="5891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97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wel-Kuczynsky-illustration (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174" y="0"/>
            <a:ext cx="6091825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awel-Kuczynsky-illustration (2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025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awel-Kuczynsky-illustration (29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7392"/>
            <a:ext cx="5810250" cy="330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awel-Kuczynsky-illustration (31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174" y="3557392"/>
            <a:ext cx="6091826" cy="330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72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awel-Kuczynsky-illustration (3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9" y="3112716"/>
            <a:ext cx="5377841" cy="337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400363" cy="290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32989"/>
            <a:ext cx="3400362" cy="274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570" y="-1"/>
            <a:ext cx="3463360" cy="248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803" y="0"/>
            <a:ext cx="3037735" cy="248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350" y="2818668"/>
            <a:ext cx="3133820" cy="39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81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wel-Kuczynsky-illustration (3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awel-Kuczynsky-illustration (4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0"/>
            <a:ext cx="6381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23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media.topito.com/wp-content/uploads/2012/05/pawel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media.topito.com/wp-content/uploads/2012/05/pawel0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980" y="3682653"/>
            <a:ext cx="6075123" cy="317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media.topito.com/wp-content/uploads/2012/05/pawel0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0"/>
            <a:ext cx="47625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10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wel-Kuczynsky-illustration (5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609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media.topito.com/wp-content/uploads/2012/05/pawel0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639" y="0"/>
            <a:ext cx="56283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17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wel-Kuczynsky-illustration (4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0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awel-Kuczynsky-illustration (4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7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awel-Kuczynsky-illustration (4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1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awel-Kuczynsky-illustration (43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586" y="0"/>
            <a:ext cx="4698414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awel-Kuczynsky-illustration (47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586" y="3546001"/>
            <a:ext cx="4698414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93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Ã©sultat de recherche d'images pour &quot;pawel kuczynski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37" y="0"/>
            <a:ext cx="106721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009" y="4404660"/>
            <a:ext cx="2028825" cy="22574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65" y="445979"/>
            <a:ext cx="3362325" cy="11811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64504" y="3306871"/>
            <a:ext cx="4396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Images du NET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927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TM02900771[[fn=Secteur]]</Template>
  <TotalTime>39</TotalTime>
  <Words>97</Words>
  <Application>Microsoft Office PowerPoint</Application>
  <PresentationFormat>Grand écran</PresentationFormat>
  <Paragraphs>5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</vt:lpstr>
      <vt:lpstr>Century Gothic</vt:lpstr>
      <vt:lpstr>Comic Sans MS</vt:lpstr>
      <vt:lpstr>Wingdings 3</vt:lpstr>
      <vt:lpstr>Secteur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3</cp:revision>
  <dcterms:created xsi:type="dcterms:W3CDTF">2019-07-22T18:21:11Z</dcterms:created>
  <dcterms:modified xsi:type="dcterms:W3CDTF">2024-04-29T10:29:47Z</dcterms:modified>
</cp:coreProperties>
</file>