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WJO6u0fSYNHPsXH1s+WWw==" hashData="tq4sEpVkLKEARhtJ0QECljc31t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4900"/>
    <a:srgbClr val="131313"/>
    <a:srgbClr val="862D00"/>
    <a:srgbClr val="A80000"/>
    <a:srgbClr val="640000"/>
    <a:srgbClr val="002448"/>
    <a:srgbClr val="005EBC"/>
    <a:srgbClr val="0045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98" autoAdjust="0"/>
    <p:restoredTop sz="94660"/>
  </p:normalViewPr>
  <p:slideViewPr>
    <p:cSldViewPr>
      <p:cViewPr>
        <p:scale>
          <a:sx n="75" d="100"/>
          <a:sy n="75" d="100"/>
        </p:scale>
        <p:origin x="-1469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C3F763-5318-4BDD-9959-F6F071233738}" type="datetimeFigureOut">
              <a:rPr lang="fr-FR"/>
              <a:pPr>
                <a:defRPr/>
              </a:pPr>
              <a:t>02/04/2024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1797D4A-C0D4-4391-9344-56226EC82F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9733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6ADE4D-1422-4DCA-920B-F66C4BA68EE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BC3C07-E12F-455B-A26E-A6BA791B19B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904170-0534-447C-BD23-0F06F184557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A591D-2321-4183-8821-8E19623056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0269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9D91C6-4898-44B9-AD5E-16002E4377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006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A1375-5128-430E-8C6B-195D6DB638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1257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47114-58AB-4F53-B5F0-89B6D24C89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6748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08AA4-B7F0-4B3F-8300-94312A9146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730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A215F-D08C-4995-AD39-307545CF20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2724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6BC974-1B10-4A42-9E39-2AF28BBD80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2596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4713E-C72E-4856-9BDC-607FE084F6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013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A5EAD-9D60-44AE-869E-5E642E7741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3632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C15DE-3602-43CE-8D78-D7FA8AA04D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579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C2B4E-B598-4041-9F3D-8C2F139088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8013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4">
                <a:lumMod val="10000"/>
              </a:schemeClr>
            </a:gs>
            <a:gs pos="92333">
              <a:schemeClr val="accent4">
                <a:lumMod val="10000"/>
              </a:schemeClr>
            </a:gs>
            <a:gs pos="73000">
              <a:srgbClr val="FFFF00"/>
            </a:gs>
            <a:gs pos="84000">
              <a:srgbClr val="DA4900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AA42F6-4C82-4EBE-9713-B06A72AF38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gif"/><Relationship Id="rId3" Type="http://schemas.openxmlformats.org/officeDocument/2006/relationships/audio" Target="../media/audio3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eg"/><Relationship Id="rId2" Type="http://schemas.openxmlformats.org/officeDocument/2006/relationships/audio" Target="../media/audio2.wav"/><Relationship Id="rId16" Type="http://schemas.openxmlformats.org/officeDocument/2006/relationships/image" Target="../media/image8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jpg"/><Relationship Id="rId10" Type="http://schemas.openxmlformats.org/officeDocument/2006/relationships/image" Target="../media/image2.gif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10.wav"/><Relationship Id="rId34" Type="http://schemas.openxmlformats.org/officeDocument/2006/relationships/image" Target="../media/image31.jpeg"/><Relationship Id="rId42" Type="http://schemas.microsoft.com/office/2007/relationships/hdphoto" Target="../media/hdphoto2.wdp"/><Relationship Id="rId47" Type="http://schemas.openxmlformats.org/officeDocument/2006/relationships/image" Target="../media/image38.png"/><Relationship Id="rId50" Type="http://schemas.microsoft.com/office/2007/relationships/hdphoto" Target="../media/hdphoto6.wdp"/><Relationship Id="rId55" Type="http://schemas.openxmlformats.org/officeDocument/2006/relationships/image" Target="../media/image44.jpeg"/><Relationship Id="rId63" Type="http://schemas.microsoft.com/office/2007/relationships/hdphoto" Target="../media/hdphoto8.wdp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8.wav"/><Relationship Id="rId40" Type="http://schemas.microsoft.com/office/2007/relationships/hdphoto" Target="../media/hdphoto1.wdp"/><Relationship Id="rId45" Type="http://schemas.openxmlformats.org/officeDocument/2006/relationships/image" Target="../media/image37.png"/><Relationship Id="rId53" Type="http://schemas.openxmlformats.org/officeDocument/2006/relationships/image" Target="../media/image42.jpeg"/><Relationship Id="rId58" Type="http://schemas.openxmlformats.org/officeDocument/2006/relationships/image" Target="../media/image47.png"/><Relationship Id="rId66" Type="http://schemas.openxmlformats.org/officeDocument/2006/relationships/image" Target="../media/image52.png"/><Relationship Id="rId5" Type="http://schemas.openxmlformats.org/officeDocument/2006/relationships/image" Target="../media/image6.gif"/><Relationship Id="rId15" Type="http://schemas.openxmlformats.org/officeDocument/2006/relationships/audio" Target="../media/audio7.wav"/><Relationship Id="rId23" Type="http://schemas.openxmlformats.org/officeDocument/2006/relationships/audio" Target="../media/audio11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39.png"/><Relationship Id="rId57" Type="http://schemas.openxmlformats.org/officeDocument/2006/relationships/image" Target="../media/image46.jpeg"/><Relationship Id="rId61" Type="http://schemas.openxmlformats.org/officeDocument/2006/relationships/image" Target="../media/image49.jpeg"/><Relationship Id="rId10" Type="http://schemas.openxmlformats.org/officeDocument/2006/relationships/image" Target="../media/image17.gif"/><Relationship Id="rId19" Type="http://schemas.openxmlformats.org/officeDocument/2006/relationships/audio" Target="../media/audio9.wav"/><Relationship Id="rId31" Type="http://schemas.openxmlformats.org/officeDocument/2006/relationships/audio" Target="../media/audio15.wav"/><Relationship Id="rId44" Type="http://schemas.microsoft.com/office/2007/relationships/hdphoto" Target="../media/hdphoto3.wdp"/><Relationship Id="rId52" Type="http://schemas.openxmlformats.org/officeDocument/2006/relationships/image" Target="../media/image41.png"/><Relationship Id="rId60" Type="http://schemas.microsoft.com/office/2007/relationships/hdphoto" Target="../media/hdphoto7.wdp"/><Relationship Id="rId65" Type="http://schemas.openxmlformats.org/officeDocument/2006/relationships/image" Target="../media/image51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13.wav"/><Relationship Id="rId30" Type="http://schemas.openxmlformats.org/officeDocument/2006/relationships/image" Target="../media/image29.jpeg"/><Relationship Id="rId35" Type="http://schemas.openxmlformats.org/officeDocument/2006/relationships/audio" Target="../media/audio17.wav"/><Relationship Id="rId43" Type="http://schemas.openxmlformats.org/officeDocument/2006/relationships/image" Target="../media/image36.png"/><Relationship Id="rId48" Type="http://schemas.microsoft.com/office/2007/relationships/hdphoto" Target="../media/hdphoto5.wdp"/><Relationship Id="rId56" Type="http://schemas.openxmlformats.org/officeDocument/2006/relationships/image" Target="../media/image45.jpeg"/><Relationship Id="rId64" Type="http://schemas.openxmlformats.org/officeDocument/2006/relationships/image" Target="../media/image9.jpeg"/><Relationship Id="rId8" Type="http://schemas.openxmlformats.org/officeDocument/2006/relationships/image" Target="../media/image15.gif"/><Relationship Id="rId51" Type="http://schemas.openxmlformats.org/officeDocument/2006/relationships/image" Target="../media/image40.gif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8.wav"/><Relationship Id="rId25" Type="http://schemas.openxmlformats.org/officeDocument/2006/relationships/audio" Target="../media/audio12.wav"/><Relationship Id="rId33" Type="http://schemas.openxmlformats.org/officeDocument/2006/relationships/audio" Target="../media/audio16.wav"/><Relationship Id="rId38" Type="http://schemas.openxmlformats.org/officeDocument/2006/relationships/image" Target="../media/image33.jpeg"/><Relationship Id="rId46" Type="http://schemas.microsoft.com/office/2007/relationships/hdphoto" Target="../media/hdphoto4.wdp"/><Relationship Id="rId59" Type="http://schemas.openxmlformats.org/officeDocument/2006/relationships/image" Target="../media/image48.png"/><Relationship Id="rId67" Type="http://schemas.openxmlformats.org/officeDocument/2006/relationships/image" Target="../media/image5.gif"/><Relationship Id="rId20" Type="http://schemas.openxmlformats.org/officeDocument/2006/relationships/image" Target="../media/image24.jpeg"/><Relationship Id="rId41" Type="http://schemas.openxmlformats.org/officeDocument/2006/relationships/image" Target="../media/image35.png"/><Relationship Id="rId54" Type="http://schemas.openxmlformats.org/officeDocument/2006/relationships/image" Target="../media/image43.jpeg"/><Relationship Id="rId62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han279.wav">
            <a:hlinkClick r:id="" action="ppaction://media"/>
          </p:cNvPr>
          <p:cNvPicPr>
            <a:picLocks noRot="1" noChangeAspect="1"/>
          </p:cNvPicPr>
          <p:nvPr>
            <a:wavAudioFile r:embed="rId1" name="Chanter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8 -279.wav">
            <a:hlinkClick r:id="" action="ppaction://media"/>
          </p:cNvPr>
          <p:cNvPicPr>
            <a:picLocks noRot="1" noChangeAspect="1"/>
          </p:cNvPicPr>
          <p:nvPr>
            <a:wavAudioFile r:embed="rId2" name="08 - La Melancoli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1 S279.wav">
            <a:hlinkClick r:id="" action="ppaction://media"/>
          </p:cNvPr>
          <p:cNvPicPr>
            <a:picLocks noRot="1" noChangeAspect="1"/>
          </p:cNvPicPr>
          <p:nvPr>
            <a:wavAudioFile r:embed="rId3" name="11 Sapore di amor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8 -280.wav">
            <a:hlinkClick r:id="" action="ppaction://media"/>
          </p:cNvPr>
          <p:cNvPicPr>
            <a:picLocks noRot="1" noChangeAspect="1"/>
          </p:cNvPicPr>
          <p:nvPr>
            <a:wavAudioFile r:embed="rId4" name="08 - Haute fidélité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279.wav">
            <a:hlinkClick r:id="" action="ppaction://media"/>
          </p:cNvPr>
          <p:cNvPicPr>
            <a:picLocks noRot="1" noChangeAspect="1"/>
          </p:cNvPicPr>
          <p:nvPr>
            <a:wavAudioFile r:embed="rId5" name="03. Calogero - Centre vill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279.wav">
            <a:hlinkClick r:id="" action="ppaction://media"/>
          </p:cNvPr>
          <p:cNvPicPr>
            <a:picLocks noRot="1" noChangeAspect="1"/>
          </p:cNvPicPr>
          <p:nvPr>
            <a:wavAudioFile r:embed="rId6" name="Por que te va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6021388"/>
            <a:ext cx="1095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DA49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46323"/>
            <a:ext cx="4072352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3" name="Picture 14" descr="C:\Users\JCL\Desktop\pascal obispo\1635785877_france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1700213"/>
            <a:ext cx="34559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339975" y="1844675"/>
            <a:ext cx="604996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01 - A qui dire qu'on est seul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02 - De nous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03 - Il est celui que je voulais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04 - Un seul visage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05 - Tu trouveras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06 - Dites-lui que j'arrive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07 - Je ne danserai pas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08 - Chanter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09 - La clé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10 - Sa raison d'être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11 - L'inacceptable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12 - Ma génération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742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9" descr="C:\Users\JCL\Desktop\Image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575" y="3141663"/>
            <a:ext cx="5400675" cy="358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A qui dire qu'on est seul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De nou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Un seul visag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Il est celui que je voulai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Tu trouvera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Dites-lui que j'arriv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Je ne danserai pa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Chante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La clé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Sa raison d'êtr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L'inacceptabl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Ma génération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22" y="4383088"/>
            <a:ext cx="580332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05362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4" descr="C:\Users\JCL\Desktop\pascal obispo\1635785877_franc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313" y="1625600"/>
            <a:ext cx="1290637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57" descr="C:\Users\JCL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49" y="2877841"/>
            <a:ext cx="2168525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3" y="5476875"/>
            <a:ext cx="6942137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2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944" y="6286500"/>
            <a:ext cx="6715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Affichage à l'écran (4:3)</PresentationFormat>
  <Paragraphs>15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2024-04-02T08:23:07Z</dcterms:modified>
</cp:coreProperties>
</file>