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6"/>
  </p:notesMasterIdLst>
  <p:sldIdLst>
    <p:sldId id="577" r:id="rId2"/>
    <p:sldId id="575" r:id="rId3"/>
    <p:sldId id="580" r:id="rId4"/>
    <p:sldId id="581" r:id="rId5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DEoecO3TVz0ywBnkDfPtw==" hashData="IS7hNyUcOYKJYmJ3p3NXMoGew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6989" autoAdjust="0"/>
    <p:restoredTop sz="94660"/>
  </p:normalViewPr>
  <p:slideViewPr>
    <p:cSldViewPr>
      <p:cViewPr>
        <p:scale>
          <a:sx n="68" d="100"/>
          <a:sy n="68" d="100"/>
        </p:scale>
        <p:origin x="-1114" y="-5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55EFB28-6955-4FF6-BFDF-59EA1F9FFF5A}" type="datetimeFigureOut">
              <a:rPr lang="fr-FR"/>
              <a:pPr>
                <a:defRPr/>
              </a:pPr>
              <a:t>28/04/2024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F98C419-58C4-48C1-BB0A-5ED9DEBD9A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1989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76C8A-0BDE-4684-900C-2AE620344B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9076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C7092-43B2-4710-8488-DB393C1F36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8773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FA8EC-E0FD-441F-80D2-D4B5510696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8235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A8790-4E37-4349-96D3-CD69B0DD18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7788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AB808-91E8-4BB3-BFF8-418C9BF366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705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6CB5E-665B-4BE9-822F-8F67D8E81F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3308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970E6-3D45-4805-91EE-0F514882D9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6729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2E4F5-5617-4620-BB24-E793CCEF49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3848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6F4B0C-499E-451A-B5C4-B722DA2CDA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108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4EB31-B9CD-4909-BE5E-5A98283A03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204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618EF-5E61-4770-835F-EA23F64099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6546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C1F00"/>
            </a:gs>
            <a:gs pos="50000">
              <a:srgbClr val="3E0000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fld id="{BEE7CDCB-07B0-4CC6-82E9-21CFD6CFA0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microsoft.com/office/2007/relationships/hdphoto" Target="../media/hdphoto2.wdp"/><Relationship Id="rId26" Type="http://schemas.openxmlformats.org/officeDocument/2006/relationships/image" Target="../media/image29.jpeg"/><Relationship Id="rId39" Type="http://schemas.openxmlformats.org/officeDocument/2006/relationships/audio" Target="../media/audio10.wav"/><Relationship Id="rId21" Type="http://schemas.openxmlformats.org/officeDocument/2006/relationships/image" Target="../media/image27.png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image" Target="../media/image40.jpeg"/><Relationship Id="rId50" Type="http://schemas.openxmlformats.org/officeDocument/2006/relationships/image" Target="../media/image43.jpeg"/><Relationship Id="rId55" Type="http://schemas.openxmlformats.org/officeDocument/2006/relationships/image" Target="../media/image47.jpeg"/><Relationship Id="rId7" Type="http://schemas.openxmlformats.org/officeDocument/2006/relationships/image" Target="../media/image16.gif"/><Relationship Id="rId2" Type="http://schemas.openxmlformats.org/officeDocument/2006/relationships/image" Target="../media/image11.png"/><Relationship Id="rId16" Type="http://schemas.microsoft.com/office/2007/relationships/hdphoto" Target="../media/hdphoto1.wdp"/><Relationship Id="rId20" Type="http://schemas.microsoft.com/office/2007/relationships/hdphoto" Target="../media/hdphoto3.wdp"/><Relationship Id="rId29" Type="http://schemas.openxmlformats.org/officeDocument/2006/relationships/audio" Target="../media/audio5.wav"/><Relationship Id="rId41" Type="http://schemas.openxmlformats.org/officeDocument/2006/relationships/audio" Target="../media/audio11.wav"/><Relationship Id="rId54" Type="http://schemas.microsoft.com/office/2007/relationships/hdphoto" Target="../media/hdphoto5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1" Type="http://schemas.openxmlformats.org/officeDocument/2006/relationships/image" Target="../media/image20.jpe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9.wav"/><Relationship Id="rId40" Type="http://schemas.openxmlformats.org/officeDocument/2006/relationships/image" Target="../media/image36.jpeg"/><Relationship Id="rId45" Type="http://schemas.openxmlformats.org/officeDocument/2006/relationships/image" Target="../media/image39.jpeg"/><Relationship Id="rId53" Type="http://schemas.openxmlformats.org/officeDocument/2006/relationships/image" Target="../media/image46.jpeg"/><Relationship Id="rId58" Type="http://schemas.microsoft.com/office/2007/relationships/hdphoto" Target="../media/hdphoto7.wdp"/><Relationship Id="rId5" Type="http://schemas.openxmlformats.org/officeDocument/2006/relationships/image" Target="../media/image14.gif"/><Relationship Id="rId15" Type="http://schemas.openxmlformats.org/officeDocument/2006/relationships/image" Target="../media/image24.png"/><Relationship Id="rId23" Type="http://schemas.openxmlformats.org/officeDocument/2006/relationships/audio" Target="../media/audio2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image" Target="../media/image42.gif"/><Relationship Id="rId57" Type="http://schemas.openxmlformats.org/officeDocument/2006/relationships/image" Target="../media/image48.png"/><Relationship Id="rId61" Type="http://schemas.openxmlformats.org/officeDocument/2006/relationships/image" Target="../media/image51.png"/><Relationship Id="rId10" Type="http://schemas.openxmlformats.org/officeDocument/2006/relationships/image" Target="../media/image19.gif"/><Relationship Id="rId19" Type="http://schemas.openxmlformats.org/officeDocument/2006/relationships/image" Target="../media/image26.png"/><Relationship Id="rId31" Type="http://schemas.openxmlformats.org/officeDocument/2006/relationships/audio" Target="../media/audio6.wav"/><Relationship Id="rId44" Type="http://schemas.openxmlformats.org/officeDocument/2006/relationships/audio" Target="../media/audio12.wav"/><Relationship Id="rId52" Type="http://schemas.openxmlformats.org/officeDocument/2006/relationships/image" Target="../media/image45.png"/><Relationship Id="rId60" Type="http://schemas.openxmlformats.org/officeDocument/2006/relationships/image" Target="../media/image50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microsoft.com/office/2007/relationships/hdphoto" Target="../media/hdphoto4.wdp"/><Relationship Id="rId27" Type="http://schemas.openxmlformats.org/officeDocument/2006/relationships/audio" Target="../media/audio4.wav"/><Relationship Id="rId30" Type="http://schemas.openxmlformats.org/officeDocument/2006/relationships/image" Target="../media/image31.jpeg"/><Relationship Id="rId35" Type="http://schemas.openxmlformats.org/officeDocument/2006/relationships/audio" Target="../media/audio8.wav"/><Relationship Id="rId43" Type="http://schemas.openxmlformats.org/officeDocument/2006/relationships/image" Target="../media/image38.png"/><Relationship Id="rId48" Type="http://schemas.openxmlformats.org/officeDocument/2006/relationships/image" Target="../media/image41.gif"/><Relationship Id="rId56" Type="http://schemas.microsoft.com/office/2007/relationships/hdphoto" Target="../media/hdphoto6.wdp"/><Relationship Id="rId8" Type="http://schemas.openxmlformats.org/officeDocument/2006/relationships/image" Target="../media/image17.gif"/><Relationship Id="rId51" Type="http://schemas.openxmlformats.org/officeDocument/2006/relationships/image" Target="../media/image44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5.png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5.jpeg"/><Relationship Id="rId46" Type="http://schemas.openxmlformats.org/officeDocument/2006/relationships/audio" Target="../media/audio13.wav"/><Relationship Id="rId59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 -1190.wav">
            <a:hlinkClick r:id="" action="ppaction://media"/>
          </p:cNvPr>
          <p:cNvPicPr>
            <a:picLocks noRot="1" noChangeAspect="1"/>
          </p:cNvPicPr>
          <p:nvPr>
            <a:wavAudioFile r:embed="rId1" name="09 - Tu Trouveras (mp3cut.net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Marie-Jose\Desktop\fr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 descr="C:\Users\Marie-Jose\Desktop\vinyl 1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697999"/>
            <a:ext cx="3599656" cy="359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97688"/>
          </a:xfrm>
          <a:prstGeom prst="frame">
            <a:avLst>
              <a:gd name="adj1" fmla="val 253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Ellipse 9"/>
          <p:cNvSpPr/>
          <p:nvPr/>
        </p:nvSpPr>
        <p:spPr bwMode="auto">
          <a:xfrm rot="7484241">
            <a:off x="5318275" y="2868382"/>
            <a:ext cx="1243012" cy="1258887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524" y="1610005"/>
            <a:ext cx="4100256" cy="3775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Marie-Jose\Desktop\natacha\894891F0804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63787"/>
            <a:ext cx="3541141" cy="354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Marie-Jose\Desktop\10141008-natasha-st-pier-devoile-tous-les-acadiens-son-nouveau-clip (FILEminimize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044575"/>
            <a:ext cx="7146925" cy="476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Marie-Jose\Desktop\fr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97688"/>
          </a:xfrm>
          <a:prstGeom prst="frame">
            <a:avLst>
              <a:gd name="adj1" fmla="val 253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e-Jose\Desktop\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052513"/>
            <a:ext cx="8470900" cy="782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Marie-Jose\Desktop\fr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3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101" name="ZoneTexte 1"/>
          <p:cNvSpPr txBox="1">
            <a:spLocks noChangeArrowheads="1"/>
          </p:cNvSpPr>
          <p:nvPr/>
        </p:nvSpPr>
        <p:spPr bwMode="auto">
          <a:xfrm>
            <a:off x="1476375" y="1989138"/>
            <a:ext cx="6769100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/>
            <a:r>
              <a:rPr lang="fr-FR" altLang="fr-FR" sz="1800" b="1" i="1"/>
              <a:t>01. Tous les Acadiens (2:27)</a:t>
            </a:r>
          </a:p>
          <a:p>
            <a:pPr algn="l"/>
            <a:r>
              <a:rPr lang="fr-FR" altLang="fr-FR" sz="1800" b="1" i="1"/>
              <a:t>02. Cap Enragé Duo avec Roch Voisine (4:10)</a:t>
            </a:r>
          </a:p>
          <a:p>
            <a:pPr algn="l"/>
            <a:r>
              <a:rPr lang="fr-FR" altLang="fr-FR" sz="1800" b="1" i="1"/>
              <a:t>03. Ani couni (2:23)</a:t>
            </a:r>
          </a:p>
          <a:p>
            <a:pPr algn="l"/>
            <a:r>
              <a:rPr lang="fr-FR" altLang="fr-FR" sz="1800" b="1" i="1"/>
              <a:t>04. Travailler c'est trop dur (3:39)</a:t>
            </a:r>
          </a:p>
          <a:p>
            <a:pPr algn="l"/>
            <a:r>
              <a:rPr lang="fr-FR" altLang="fr-FR" sz="1800" b="1" i="1"/>
              <a:t>05. Le mal de pays duo avec Tony Carreira (4:10)</a:t>
            </a:r>
          </a:p>
          <a:p>
            <a:pPr algn="l"/>
            <a:r>
              <a:rPr lang="fr-FR" altLang="fr-FR" sz="1800" b="1" i="1"/>
              <a:t>06. Marie Caissie duo avec Edith Butler (3:28)</a:t>
            </a:r>
          </a:p>
          <a:p>
            <a:pPr algn="l"/>
            <a:r>
              <a:rPr lang="fr-FR" altLang="fr-FR" sz="1800" b="1" i="1"/>
              <a:t>07. La bastringue duo avec Michel Fugain (2:39)</a:t>
            </a:r>
          </a:p>
          <a:p>
            <a:pPr algn="l"/>
            <a:r>
              <a:rPr lang="fr-FR" altLang="fr-FR" sz="1800" b="1" i="1"/>
              <a:t>08. Réveille (2:57)</a:t>
            </a:r>
          </a:p>
          <a:p>
            <a:pPr algn="l"/>
            <a:r>
              <a:rPr lang="fr-FR" altLang="fr-FR" sz="1800" b="1" i="1"/>
              <a:t>09. La tempête duo avec Grégoire (4:28)</a:t>
            </a:r>
          </a:p>
          <a:p>
            <a:pPr algn="l"/>
            <a:r>
              <a:rPr lang="fr-FR" altLang="fr-FR" sz="1800" b="1" i="1"/>
              <a:t>10. Moweome aoimkoai duo avec Kit Goguen (3:58)</a:t>
            </a:r>
          </a:p>
          <a:p>
            <a:pPr algn="l"/>
            <a:r>
              <a:rPr lang="fr-FR" altLang="fr-FR" sz="1800" b="1" i="1"/>
              <a:t>11. Evangeline (5:29)</a:t>
            </a:r>
          </a:p>
          <a:p>
            <a:pPr algn="l"/>
            <a:r>
              <a:rPr lang="fr-FR" altLang="fr-FR" sz="1800" b="1" i="1"/>
              <a:t>      Bonus</a:t>
            </a:r>
          </a:p>
          <a:p>
            <a:pPr algn="l"/>
            <a:r>
              <a:rPr lang="fr-FR" altLang="fr-FR" sz="1800" b="1" i="1"/>
              <a:t>12. Un ange frappe a ma porte (04:09)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63515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638" y="63388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81" y="6332732"/>
            <a:ext cx="833338" cy="284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7FFA62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3452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79282" y="33615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8" name="Organigramme : Disque magnétique 1"/>
          <p:cNvSpPr>
            <a:spLocks noChangeArrowheads="1"/>
          </p:cNvSpPr>
          <p:nvPr/>
        </p:nvSpPr>
        <p:spPr bwMode="auto">
          <a:xfrm rot="10800000">
            <a:off x="6219825" y="3163888"/>
            <a:ext cx="93663" cy="2257425"/>
          </a:xfrm>
          <a:prstGeom prst="flowChartMagneticDisk">
            <a:avLst/>
          </a:prstGeom>
          <a:solidFill>
            <a:schemeClr val="accent6">
              <a:lumMod val="75000"/>
            </a:schemeClr>
          </a:solidFill>
          <a:ln w="19050" algn="ctr">
            <a:solidFill>
              <a:schemeClr val="accent4">
                <a:lumMod val="10000"/>
              </a:schemeClr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fr-FR" altLang="fr-FR" sz="1800" smtClean="0"/>
          </a:p>
        </p:txBody>
      </p:sp>
      <p:sp>
        <p:nvSpPr>
          <p:cNvPr id="8219" name="Organigramme : Disque magnétique 1"/>
          <p:cNvSpPr>
            <a:spLocks noChangeArrowheads="1"/>
          </p:cNvSpPr>
          <p:nvPr/>
        </p:nvSpPr>
        <p:spPr bwMode="auto">
          <a:xfrm rot="10800000">
            <a:off x="7839075" y="3157538"/>
            <a:ext cx="98425" cy="2281237"/>
          </a:xfrm>
          <a:prstGeom prst="flowChartMagneticDisk">
            <a:avLst/>
          </a:prstGeom>
          <a:solidFill>
            <a:schemeClr val="accent6">
              <a:lumMod val="75000"/>
            </a:schemeClr>
          </a:solidFill>
          <a:ln w="19050" algn="ctr">
            <a:solidFill>
              <a:schemeClr val="accent4">
                <a:lumMod val="10000"/>
              </a:schemeClr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fr-FR" altLang="fr-FR" sz="1800" smtClean="0"/>
          </a:p>
        </p:txBody>
      </p:sp>
      <p:pic>
        <p:nvPicPr>
          <p:cNvPr id="514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63482" y="4010819"/>
            <a:ext cx="2259012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7" descr="C:\Users\Marie-Jose\Desktop\NUMEROS JUKEBOX NOIR\7 (FILEminimizer).jpg">
            <a:hlinkClick r:id="" action="ppaction://noaction" highlightClick="1">
              <a:snd r:embed="rId23" name="7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138488"/>
            <a:ext cx="5143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8" descr="C:\Users\Marie-Jose\Desktop\NUMEROS JUKEBOX NOIR\8 (FILEminimizer).jpg">
            <a:hlinkClick r:id="" action="ppaction://noaction" highlightClick="1">
              <a:snd r:embed="rId25" name="8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51948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9" descr="C:\Users\Marie-Jose\Desktop\NUMEROS JUKEBOX NOIR\9 (FILEminimizer).jpg">
            <a:hlinkClick r:id="" action="ppaction://noaction" highlightClick="1">
              <a:snd r:embed="rId27" name="9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921125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10" descr="C:\Users\Marie-Jose\Desktop\NUMEROS JUKEBOX NOIR\10 (FILEminimizer).jpg">
            <a:hlinkClick r:id="" action="ppaction://noaction" highlightClick="1">
              <a:snd r:embed="rId29" name="10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113" y="431006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633245" y="4012406"/>
            <a:ext cx="2259012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6" descr="C:\Users\Marie-Jose\Desktop\NUMEROS JUKEBOX NOIR\1 (FILEminimizer).jpg">
            <a:hlinkClick r:id="" action="ppaction://noaction" highlightClick="1">
              <a:snd r:embed="rId31" name="1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Marie-Jose\Desktop\NUMEROS JUKEBOX NOIR\2 (FILEminimizer).jpg">
            <a:hlinkClick r:id="" action="ppaction://noaction" highlightClick="1">
              <a:snd r:embed="rId33" name="2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5052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C:\Users\Marie-Jose\Desktop\NUMEROS JUKEBOX NOIR\3 (FILEminimizer).jpg">
            <a:hlinkClick r:id="" action="ppaction://noaction" highlightClick="1">
              <a:snd r:embed="rId35" name="3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908425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C:\Users\Marie-Jose\Desktop\NUMEROS JUKEBOX NOIR\4 (FILEminimizer).jpg">
            <a:hlinkClick r:id="" action="ppaction://noaction" highlightClick="1">
              <a:snd r:embed="rId37" name="4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30530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5" descr="C:\Users\Marie-Jose\Desktop\NUMEROS JUKEBOX NOIR\5 (FILEminimizer).jpg">
            <a:hlinkClick r:id="" action="ppaction://noaction" highlightClick="1">
              <a:snd r:embed="rId39" name="5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47228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34" name="Organigramme : Disque magnétique 1"/>
          <p:cNvSpPr>
            <a:spLocks noChangeArrowheads="1"/>
          </p:cNvSpPr>
          <p:nvPr/>
        </p:nvSpPr>
        <p:spPr bwMode="auto">
          <a:xfrm>
            <a:off x="6477000" y="3163888"/>
            <a:ext cx="76200" cy="2271712"/>
          </a:xfrm>
          <a:prstGeom prst="flowChartMagneticDisk">
            <a:avLst/>
          </a:prstGeom>
          <a:solidFill>
            <a:schemeClr val="accent6">
              <a:lumMod val="75000"/>
            </a:schemeClr>
          </a:solidFill>
          <a:ln w="19050" algn="ctr">
            <a:solidFill>
              <a:schemeClr val="accent4">
                <a:lumMod val="10000"/>
              </a:schemeClr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fr-FR" altLang="fr-FR" sz="1800" smtClean="0"/>
          </a:p>
        </p:txBody>
      </p:sp>
      <p:pic>
        <p:nvPicPr>
          <p:cNvPr id="5162" name="Picture 11" descr="C:\Users\Marie-Jose\Desktop\NUMEROS JUKEBOX NOIR\11 (FILEminimizer).jpg">
            <a:hlinkClick r:id="" action="ppaction://noaction" highlightClick="1">
              <a:snd r:embed="rId41" name="11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4705350"/>
            <a:ext cx="57467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8" descr="C:\Users\Marie-Jose\Desktop\SMYLET\Image2.gif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5845348"/>
            <a:ext cx="664989" cy="664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6" descr="C:\Users\Marie-Jose\Desktop\NUMEROS JUKEBOX NOIR\6 (FILEminimizer).jpg">
            <a:hlinkClick r:id="" action="ppaction://noaction" highlightClick="1">
              <a:snd r:embed="rId44" name="6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132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12" descr="C:\Users\Marie-Jose\Desktop\NUMEROS JUKEBOX NOIR\12 (FILEminimizer).jpg">
            <a:hlinkClick r:id="" action="ppaction://noaction" highlightClick="1">
              <a:snd r:embed="rId46" name="12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5132388"/>
            <a:ext cx="557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39" name="Organigramme : Disque magnétique 54"/>
          <p:cNvSpPr>
            <a:spLocks noChangeArrowheads="1"/>
          </p:cNvSpPr>
          <p:nvPr/>
        </p:nvSpPr>
        <p:spPr bwMode="auto">
          <a:xfrm>
            <a:off x="7651750" y="3138488"/>
            <a:ext cx="90488" cy="2279650"/>
          </a:xfrm>
          <a:prstGeom prst="flowChartMagneticDisk">
            <a:avLst/>
          </a:prstGeom>
          <a:solidFill>
            <a:schemeClr val="accent6">
              <a:lumMod val="75000"/>
            </a:schemeClr>
          </a:solidFill>
          <a:ln w="19050" algn="ctr">
            <a:solidFill>
              <a:schemeClr val="accent4">
                <a:lumMod val="10000"/>
              </a:schemeClr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fr-FR" altLang="fr-FR" sz="1800" smtClean="0"/>
          </a:p>
        </p:txBody>
      </p:sp>
      <p:pic>
        <p:nvPicPr>
          <p:cNvPr id="5167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20637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51" descr="C:\Users\Marie-Jose\Desktop\vvvvv.gif"/>
          <p:cNvPicPr>
            <a:picLocks noChangeAspect="1" noChangeArrowheads="1" noCrop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25" y="1390650"/>
            <a:ext cx="2678113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152775" y="1309688"/>
            <a:ext cx="2851150" cy="1641475"/>
          </a:xfrm>
          <a:prstGeom prst="frame">
            <a:avLst>
              <a:gd name="adj1" fmla="val 6684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4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8493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116</Words>
  <Application>Microsoft Office PowerPoint</Application>
  <PresentationFormat>Affichage à l'écran (4:3)</PresentationFormat>
  <Paragraphs>13</Paragraphs>
  <Slides>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gggggg</dc:title>
  <dc:creator>JCL</dc:creator>
  <cp:lastModifiedBy>JCL</cp:lastModifiedBy>
  <cp:revision>103</cp:revision>
  <dcterms:created xsi:type="dcterms:W3CDTF">2010-01-05T05:14:01Z</dcterms:created>
  <dcterms:modified xsi:type="dcterms:W3CDTF">2024-04-28T12:56:55Z</dcterms:modified>
</cp:coreProperties>
</file>