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316" r:id="rId4"/>
    <p:sldId id="264" r:id="rId5"/>
    <p:sldId id="285" r:id="rId6"/>
    <p:sldId id="278" r:id="rId7"/>
    <p:sldId id="281" r:id="rId8"/>
    <p:sldId id="317" r:id="rId9"/>
    <p:sldId id="288" r:id="rId10"/>
    <p:sldId id="287" r:id="rId11"/>
    <p:sldId id="289" r:id="rId12"/>
    <p:sldId id="301" r:id="rId13"/>
    <p:sldId id="302" r:id="rId14"/>
    <p:sldId id="300" r:id="rId15"/>
    <p:sldId id="299" r:id="rId16"/>
    <p:sldId id="296" r:id="rId17"/>
    <p:sldId id="298" r:id="rId18"/>
    <p:sldId id="297" r:id="rId19"/>
    <p:sldId id="295" r:id="rId20"/>
    <p:sldId id="294" r:id="rId21"/>
    <p:sldId id="306" r:id="rId22"/>
    <p:sldId id="307" r:id="rId23"/>
    <p:sldId id="305" r:id="rId24"/>
    <p:sldId id="304" r:id="rId25"/>
    <p:sldId id="310" r:id="rId26"/>
    <p:sldId id="309" r:id="rId27"/>
    <p:sldId id="312" r:id="rId28"/>
    <p:sldId id="308" r:id="rId29"/>
    <p:sldId id="311" r:id="rId30"/>
    <p:sldId id="303" r:id="rId31"/>
    <p:sldId id="313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01.05.2024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12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D574E60-8182-9FF6-2EFC-29BE30722D00}"/>
              </a:ext>
            </a:extLst>
          </p:cNvPr>
          <p:cNvSpPr/>
          <p:nvPr/>
        </p:nvSpPr>
        <p:spPr>
          <a:xfrm>
            <a:off x="2008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Itálie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Italy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EA3A3D2-839D-E357-8B02-DB12DFE8B0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00B854B3-BA43-DE49-B94E-5D4C23413F2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991544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93906187-A0C1-FDC4-2ABE-2ED5BAE3852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332180" y="185888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34561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Two of us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Two of u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304784CB-BE79-41B3-B041-8F856A7C94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08725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>
                <a:solidFill>
                  <a:srgbClr val="FF0000"/>
                </a:solidFill>
              </a:rPr>
              <a:t>Italy     Italie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Italië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Italien</a:t>
            </a:r>
            <a:r>
              <a:rPr lang="cs-CZ" altLang="cs-CZ" sz="2400" b="1" dirty="0">
                <a:solidFill>
                  <a:srgbClr val="FF0000"/>
                </a:solidFill>
              </a:rPr>
              <a:t>     Italia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Itália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Italija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Olaszország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Włochy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Taliansko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A4162398-EB54-4FD2-90E1-A77830F383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7EF557E5-0203-0BD2-04BF-1976B92B56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3" y="549265"/>
            <a:ext cx="10997145" cy="575945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FBF867F0-CBD7-7EF1-3D0E-2EE491A5F355}"/>
              </a:ext>
            </a:extLst>
          </p:cNvPr>
          <p:cNvSpPr/>
          <p:nvPr/>
        </p:nvSpPr>
        <p:spPr>
          <a:xfrm>
            <a:off x="4943872" y="549264"/>
            <a:ext cx="230425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Itálie</a:t>
            </a:r>
            <a:endParaRPr lang="cs-CZ" sz="4000" b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cs-CZ" sz="40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5</a:t>
            </a:r>
          </a:p>
        </p:txBody>
      </p:sp>
    </p:spTree>
    <p:extLst>
      <p:ext uri="{BB962C8B-B14F-4D97-AF65-F5344CB8AC3E}">
        <p14:creationId xmlns:p14="http://schemas.microsoft.com/office/powerpoint/2010/main" val="130307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DE1523C-1F8C-4F31-99A9-EC1B6BAEC1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76281B8-6BA2-CA1F-7FE5-F9741287FB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9E5624-406B-F408-42DD-BE0A3EF413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293F64-E9FF-AD8C-AC20-174A254847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8162"/>
            <a:ext cx="10801200" cy="578167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2EA5884-3A71-4FC1-4E4D-E63B97AD4D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31951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F906C19-9C33-8F12-C4CB-D0DCB66555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57A653-CDB0-EF43-1EEC-21287B5D6F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10F44F-23DE-96F0-A1F6-9394835F30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C24D93-12EC-5673-37F2-FEFB9AE268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0DF676-0D23-AB03-CA27-CF05B7216F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572B617-0111-FAC7-85F1-E323DDDD76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F5658EF-428C-AFB0-DFB7-6D61FA30B0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0BEA0A-F724-74BD-CB47-8EF3F58413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9D38EC-1B9B-1C23-89EA-5F1FF6B579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944F092-E0F2-38D5-40B3-45860057F7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B14425-2EE0-1677-EF07-9A0924E7A2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78" y="548680"/>
            <a:ext cx="10806722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5D586D-DBD3-93E0-30A8-BD612DFF97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06" y="548680"/>
            <a:ext cx="10803294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8351CDF-B7A1-84A6-575F-84CDDC59DD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400993C-11C0-EB42-7C56-E6457D4B1F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E06A1F7-6274-0D19-3D02-BABF237B85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D7B2A4-7364-6CFC-17D5-1A132D3135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B6D2E8-0375-A562-A097-A7D6A6D2A3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5FA1D6-7D11-C0B0-E235-08338A604B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08C296-F33C-5672-E7A0-ECA382F0EC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1A22864-F52A-70A5-A1A3-DD66DA5EAD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C083FA-CA71-2184-832C-8C2487DEB1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55DE60-8750-39C8-1037-A3EC67AA80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8911210-89C1-31A9-7FEB-BA42A55086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8C809385-759D-B775-0AF9-3A2BC38848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1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D5EB9AFE-7D47-1E76-FBFE-6E87733B92A4}"/>
              </a:ext>
            </a:extLst>
          </p:cNvPr>
          <p:cNvSpPr/>
          <p:nvPr/>
        </p:nvSpPr>
        <p:spPr>
          <a:xfrm>
            <a:off x="8976320" y="659212"/>
            <a:ext cx="3404592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28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28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28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626</TotalTime>
  <Words>43</Words>
  <Application>Microsoft Office PowerPoint</Application>
  <PresentationFormat>Širokoúhlá obrazovka</PresentationFormat>
  <Paragraphs>13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5" baseType="lpstr">
      <vt:lpstr>Arial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158</cp:revision>
  <dcterms:created xsi:type="dcterms:W3CDTF">2020-02-21T13:54:42Z</dcterms:created>
  <dcterms:modified xsi:type="dcterms:W3CDTF">2024-05-01T15:09:47Z</dcterms:modified>
</cp:coreProperties>
</file>