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85" r:id="rId3"/>
    <p:sldId id="273" r:id="rId4"/>
    <p:sldId id="272" r:id="rId5"/>
    <p:sldId id="271" r:id="rId6"/>
    <p:sldId id="270" r:id="rId7"/>
    <p:sldId id="268" r:id="rId8"/>
    <p:sldId id="267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D7C59-6465-340F-C18B-E9EC41B612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704C8FA-80B7-8162-911E-99261B4F4B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775696-2176-B335-48A3-48057E851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89952-80FA-78D5-FDB9-A18CDC3FF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6B1338-08CE-6373-0AAE-CBC91F7C3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090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D95D5B-B3B9-2367-61E8-80CFF7616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4EC3F4-5CDA-E466-6D12-43CCFB2CF3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1EF69C-FF92-660B-26A2-09268D9A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7C297F-4F3C-DE0E-07D8-320C3954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0946D1-0572-E295-4F1E-D00DD6984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925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1077EC-80AE-17F9-F583-99E29CEEB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5C614C-A8A0-336A-FFFD-6E0DCC3F69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343B79-91D3-6CBD-0B9A-61BA4DF69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646575-4117-9495-79DA-7EB57DF3F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C75817-E486-929F-1545-38B0692AA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79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64A553-3F46-0ECF-6BB2-96BC5A6E5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E1B7B4-656C-D824-5667-5FAE2953C0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44027F-B68C-1441-D107-57AAE5DE8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47C49A8-2F03-E879-1D65-6ED056A9F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FC39AC-19B1-DB17-69DE-C0D86DDD0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396862-5A09-A11B-25AA-8D8E29EB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5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526E3F-3131-04D6-00DB-276E74EFE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3B26F6D-BCCD-0BFF-3701-41B58E7BC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1B17668-3E8C-6BEB-0B3F-78FDB39836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88E580C-BB8D-F281-F3B2-4C78224D98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C7A8233-C10C-0C7F-A9E8-8873CA02B9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677D170-F7B4-723B-09EC-517D42E0B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14CAF06-3BF5-703D-5927-9183D2858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675EFF8-BF9C-0D72-7222-F2DF77A41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37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623859-0EDB-4C17-84A3-EAF76C81D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B7FFB83-3519-95F4-503B-F02744888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D0AF7A8-3868-041A-5822-65FBD90AF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5A7EA79-43C2-CC3B-A085-8DD5A3F62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7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EFFB8DB-B431-05E5-1801-5ECCB2358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6D3CA12-CF8E-9382-A446-21262BD57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2147D0B-7AC4-5F76-3A3B-0213358A4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3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F03C4-D784-04F7-B951-D5E48C3D5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488620-149E-4ADA-2138-F965C9E5E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B1A349E-A111-8AE0-9D98-92B670657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74C1565-8673-470E-5260-61BE4C682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0CD524-6500-BE07-DE5D-B0D72608E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AEBBF3-FA8D-2899-9F3B-6D0F021D9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57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1FC7A3-EF1E-B8FB-B6F6-9491F8F8A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E031CB1-9A8F-4492-7DCE-979115BEDA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9EF30F4-D7F6-2F12-6C7A-33C4FE11AB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D2A3E1D-0034-747F-91D9-897C6AC8B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66FA13C-BAE6-8583-72AD-1D2FC00D7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96BEF3-97E3-74B5-565C-038D57A1D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23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27D02B-C15D-850F-4160-E257E987D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357772E-2E20-9D4D-63C3-62B03854A1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13903B-D97A-057D-F959-FD37D5ADC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910FEF-E1AE-A576-7C1C-15503C2E2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5C97E5-C353-A834-B8F8-BDBDFAC98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34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2880177-914D-82CB-1F12-DC67D04465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664E8D2-7D59-A47C-523D-E02C680F64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009D74-F5DF-A79B-F239-C45EEDEF3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A29672-0729-36EA-A0B8-D9924E8C4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8CD303-A437-C945-406A-E94497778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718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6CE38F2-1886-1774-297B-A7808AE7D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247C48-5D69-F597-8EB1-CB1C96F1B2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97F796-683A-31B9-A6F5-BDA811205F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E5CCD3-BD8F-4604-A72E-DA39A09F60BB}" type="datetimeFigureOut">
              <a:rPr lang="fr-FR" smtClean="0"/>
              <a:t>28/04/2024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86DD66-160D-67DB-2543-AFFEAC1754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833101-6BC2-0A83-7745-8378F71665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B9CC20-7B97-4801-9399-5966704B40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1582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EEB6FFDD-1547-E678-E476-CB9CB74D2C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1" name="Image 10" descr="Une image contenant plein air, nature, Photographie aérienne, plage&#10;&#10;Description générée automatiquement">
            <a:extLst>
              <a:ext uri="{FF2B5EF4-FFF2-40B4-BE49-F238E27FC236}">
                <a16:creationId xmlns:a16="http://schemas.microsoft.com/office/drawing/2014/main" id="{69B396D6-E89A-62B8-E284-731CE685D51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788069"/>
            <a:ext cx="11628000" cy="48329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A017C5B6-3E42-E922-F81A-5E0E4F18FFA0}"/>
              </a:ext>
            </a:extLst>
          </p:cNvPr>
          <p:cNvSpPr txBox="1"/>
          <p:nvPr/>
        </p:nvSpPr>
        <p:spPr>
          <a:xfrm>
            <a:off x="4212258" y="5237440"/>
            <a:ext cx="4525132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Vue de la Plage d'Arcachon.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8527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  <p:sndAc>
          <p:stSnd loop="1">
            <p:snd r:embed="rId2" name="Christian Morin (France) - Anouchka.wav"/>
          </p:stSnd>
        </p:sndAc>
      </p:transition>
    </mc:Choice>
    <mc:Fallback xmlns="">
      <p:transition spd="slow" advClick="0" advTm="8000">
        <p:fade/>
        <p:sndAc>
          <p:stSnd loop="1">
            <p:snd r:embed="rId5" name="Christian Morin (France) - Anouchk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F3E1135-EF66-3C80-F2C2-B4FB7A83502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/>
              <a:t>Arcachon est une ville balnéaire en bord d'océan. Située dans le sud-ouest de la France, elle est célèbre pour la récolte des huîtres. Ses 4 quartiers tirent leur nom des saisons de l'année. La Ville d’Été accueille des rues commerçantes, la principale plage de sable de la ville et un casino, aménagé dans le château </a:t>
            </a:r>
            <a:r>
              <a:rPr lang="fr-FR" sz="4000" b="1" dirty="0" err="1"/>
              <a:t>Deganne</a:t>
            </a:r>
            <a:r>
              <a:rPr lang="fr-FR" sz="4000" b="1" dirty="0"/>
              <a:t>, un bâtiment du XIXe siècle. La Ville d'Hiver recèle d'extravagantes villas du XIXe siècle. Au sud de la ville se trouve la dune du Pilat, une immense dune naturelle de sable. </a:t>
            </a:r>
          </a:p>
        </p:txBody>
      </p:sp>
    </p:spTree>
    <p:extLst>
      <p:ext uri="{BB962C8B-B14F-4D97-AF65-F5344CB8AC3E}">
        <p14:creationId xmlns:p14="http://schemas.microsoft.com/office/powerpoint/2010/main" val="179055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0FEBD97B-4EEA-12B3-476C-42AB87A722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2C5A675-B638-44E2-DB00-92EF8D26FA4E}"/>
              </a:ext>
            </a:extLst>
          </p:cNvPr>
          <p:cNvSpPr txBox="1"/>
          <p:nvPr/>
        </p:nvSpPr>
        <p:spPr>
          <a:xfrm>
            <a:off x="4791889" y="487459"/>
            <a:ext cx="260821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Gare d'Arcachon.</a:t>
            </a:r>
          </a:p>
        </p:txBody>
      </p:sp>
      <p:pic>
        <p:nvPicPr>
          <p:cNvPr id="9" name="Image 8" descr="Une image contenant plein air, ciel, bâtiment, maison&#10;&#10;Description générée automatiquement">
            <a:extLst>
              <a:ext uri="{FF2B5EF4-FFF2-40B4-BE49-F238E27FC236}">
                <a16:creationId xmlns:a16="http://schemas.microsoft.com/office/drawing/2014/main" id="{270B532A-50D3-3578-267A-08DAEDE39E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836" y="557238"/>
            <a:ext cx="11102327" cy="60264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0683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221EB21C-916B-46E9-1E94-F7107E3881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 6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19032B7C-02F5-3590-11B5-7E165C3798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218" y="189000"/>
            <a:ext cx="1028356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4CC82DA-C145-A878-1100-D53D148AD16E}"/>
              </a:ext>
            </a:extLst>
          </p:cNvPr>
          <p:cNvSpPr txBox="1"/>
          <p:nvPr/>
        </p:nvSpPr>
        <p:spPr>
          <a:xfrm>
            <a:off x="518160" y="5932503"/>
            <a:ext cx="11155680" cy="83099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La jetée Eyrac sur la plage d'Arcachon. Devant l'accès de la jetée, sur le parking Peyneau, se tient un manège à étage à l'ancienne.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11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E5E41A-0299-3511-4D77-9504A050F4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plein air, ciel, nuage, fenêtre&#10;&#10;Description générée automatiquement">
            <a:extLst>
              <a:ext uri="{FF2B5EF4-FFF2-40B4-BE49-F238E27FC236}">
                <a16:creationId xmlns:a16="http://schemas.microsoft.com/office/drawing/2014/main" id="{3E176A5D-4741-FBDF-B78D-6D1C1D115A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542" y="189000"/>
            <a:ext cx="10533017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14642CE-3FBF-EEC5-B099-2052C1002F1F}"/>
              </a:ext>
            </a:extLst>
          </p:cNvPr>
          <p:cNvSpPr txBox="1"/>
          <p:nvPr/>
        </p:nvSpPr>
        <p:spPr>
          <a:xfrm>
            <a:off x="2569029" y="6005689"/>
            <a:ext cx="7720148" cy="4616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partielle de la nouvelle place au soleil couchant.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56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F8CDC3DB-1F5B-B422-3DAA-B72A8454A4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plein air, bâtiment, chaussures, ciel&#10;&#10;Description générée automatiquement">
            <a:extLst>
              <a:ext uri="{FF2B5EF4-FFF2-40B4-BE49-F238E27FC236}">
                <a16:creationId xmlns:a16="http://schemas.microsoft.com/office/drawing/2014/main" id="{81B01061-740F-CFEA-7491-2C2D32B4EC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706" y="189000"/>
            <a:ext cx="8836397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1522B6-4A2D-CF80-6420-C28CD0BD79EF}"/>
              </a:ext>
            </a:extLst>
          </p:cNvPr>
          <p:cNvSpPr txBox="1"/>
          <p:nvPr/>
        </p:nvSpPr>
        <p:spPr>
          <a:xfrm>
            <a:off x="4911635" y="6207335"/>
            <a:ext cx="2952205" cy="461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Marché d'Arcachon.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35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ACED7191-6646-7C57-7CFF-E6BBA99C25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plein air, bâtiment, ciel, immeuble gouvernemental&#10;&#10;Description générée automatiquement">
            <a:extLst>
              <a:ext uri="{FF2B5EF4-FFF2-40B4-BE49-F238E27FC236}">
                <a16:creationId xmlns:a16="http://schemas.microsoft.com/office/drawing/2014/main" id="{A084C981-A340-8875-BD24-0DB0E7A66E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678" y="189000"/>
            <a:ext cx="974664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0F963E6-34AA-617A-CA21-5BF14786DDDC}"/>
              </a:ext>
            </a:extLst>
          </p:cNvPr>
          <p:cNvSpPr txBox="1"/>
          <p:nvPr/>
        </p:nvSpPr>
        <p:spPr>
          <a:xfrm>
            <a:off x="4206240" y="6260003"/>
            <a:ext cx="4349931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mairie d'Arcachon, 2015.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63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22344994-F0F4-E6F5-5FB2-4A79424006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8BEA1113-1046-6A80-734E-091CF52561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627" y="189000"/>
            <a:ext cx="10438745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241704-2D2D-F158-B152-786BC28BDA1C}"/>
              </a:ext>
            </a:extLst>
          </p:cNvPr>
          <p:cNvSpPr txBox="1"/>
          <p:nvPr/>
        </p:nvSpPr>
        <p:spPr>
          <a:xfrm>
            <a:off x="4153990" y="6301835"/>
            <a:ext cx="4140926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Casino Mauresque (détruit).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6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B21E9246-8028-962D-0344-3412926076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plein air, Véhicule terrestre, véhicule, ciel&#10;&#10;Description générée automatiquement">
            <a:extLst>
              <a:ext uri="{FF2B5EF4-FFF2-40B4-BE49-F238E27FC236}">
                <a16:creationId xmlns:a16="http://schemas.microsoft.com/office/drawing/2014/main" id="{BA4CC47D-59F2-C7DC-47DF-B4911C622A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376" y="189000"/>
            <a:ext cx="9749246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38CE7D-AE55-5CF7-6228-C0D590C393E2}"/>
              </a:ext>
            </a:extLst>
          </p:cNvPr>
          <p:cNvSpPr txBox="1"/>
          <p:nvPr/>
        </p:nvSpPr>
        <p:spPr>
          <a:xfrm>
            <a:off x="4545874" y="6301835"/>
            <a:ext cx="3304903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L'ancien Grand-Hôtel.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3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6E3E1BC1-1746-C1D3-BA5D-65237B5E41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plein air, bâtiment, église, fenêtre&#10;&#10;Description générée automatiquement">
            <a:extLst>
              <a:ext uri="{FF2B5EF4-FFF2-40B4-BE49-F238E27FC236}">
                <a16:creationId xmlns:a16="http://schemas.microsoft.com/office/drawing/2014/main" id="{18C9D6C9-B26C-E9D8-F8D3-88A310B00D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100" y="189000"/>
            <a:ext cx="9162819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F30082-C207-7D72-7FB7-A29868CE7E02}"/>
              </a:ext>
            </a:extLst>
          </p:cNvPr>
          <p:cNvSpPr txBox="1"/>
          <p:nvPr/>
        </p:nvSpPr>
        <p:spPr>
          <a:xfrm>
            <a:off x="3958045" y="6301835"/>
            <a:ext cx="484632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temple protestant d'Arcachon.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2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0DC405A6-EF8B-BFD2-0B4C-46B3C51DF2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plein air, ciel, arbre, Palais&#10;&#10;Description générée automatiquement">
            <a:extLst>
              <a:ext uri="{FF2B5EF4-FFF2-40B4-BE49-F238E27FC236}">
                <a16:creationId xmlns:a16="http://schemas.microsoft.com/office/drawing/2014/main" id="{28AD7AEC-FEB3-16E6-DF38-9C56888ECF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943" y="136332"/>
            <a:ext cx="9758112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ED6D303-03F4-CC06-F646-379D6DABC342}"/>
              </a:ext>
            </a:extLst>
          </p:cNvPr>
          <p:cNvSpPr txBox="1"/>
          <p:nvPr/>
        </p:nvSpPr>
        <p:spPr>
          <a:xfrm>
            <a:off x="5146766" y="6260003"/>
            <a:ext cx="2782389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</a:t>
            </a:r>
            <a:r>
              <a:rPr lang="fr-FR" sz="2400" b="1" dirty="0" err="1">
                <a:solidFill>
                  <a:srgbClr val="FFFF00"/>
                </a:solidFill>
              </a:rPr>
              <a:t>Deganne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315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49763FCC-A5D1-147F-A8D4-9616EFB343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bâtiment, plein air, ciel, plante&#10;&#10;Description générée automatiquement">
            <a:extLst>
              <a:ext uri="{FF2B5EF4-FFF2-40B4-BE49-F238E27FC236}">
                <a16:creationId xmlns:a16="http://schemas.microsoft.com/office/drawing/2014/main" id="{5E36BB5F-0EB1-A59F-C7B7-B8DB26A1C9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9711" y="189000"/>
            <a:ext cx="430922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2D29C6-3714-9AB7-EC47-FBC5155F28CF}"/>
              </a:ext>
            </a:extLst>
          </p:cNvPr>
          <p:cNvSpPr txBox="1"/>
          <p:nvPr/>
        </p:nvSpPr>
        <p:spPr>
          <a:xfrm>
            <a:off x="3357153" y="2991394"/>
            <a:ext cx="2965269" cy="34163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villa Saint-Yves est un chalet arcachonnais avec belvédère haut de 23 m, et oriel en rez-de-chaussée servant de support à une terrasse à l'étage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70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23944D-AFA3-52A2-2ED4-26E430F6C5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plein air, ciel, nature, rive&#10;&#10;Description générée automatiquement">
            <a:extLst>
              <a:ext uri="{FF2B5EF4-FFF2-40B4-BE49-F238E27FC236}">
                <a16:creationId xmlns:a16="http://schemas.microsoft.com/office/drawing/2014/main" id="{0FEAEF02-E0CD-7D7A-20B0-227FF1C6CF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999" y="1262250"/>
            <a:ext cx="11556000" cy="433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6C76BC-5889-20A3-4707-0DE39BEF2DA4}"/>
              </a:ext>
            </a:extLst>
          </p:cNvPr>
          <p:cNvSpPr txBox="1"/>
          <p:nvPr/>
        </p:nvSpPr>
        <p:spPr>
          <a:xfrm>
            <a:off x="1160350" y="5364917"/>
            <a:ext cx="10465594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d'ensemble de la plage, de la jetée Thiers et d'une partie d'Arcachon.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2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629760CD-3F61-FA44-FA93-0D208CA561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E12BEA62-41E5-2D1C-BCF7-4AD8D02DB1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188" y="189000"/>
            <a:ext cx="982762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5DD43E-28F1-D0F0-F49A-7FE459818ACD}"/>
              </a:ext>
            </a:extLst>
          </p:cNvPr>
          <p:cNvSpPr txBox="1"/>
          <p:nvPr/>
        </p:nvSpPr>
        <p:spPr>
          <a:xfrm>
            <a:off x="4402183" y="6207335"/>
            <a:ext cx="3735978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Jetée Thiers, côté ouest.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0289C658-49F9-38A5-F324-999848006F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plein air, nuage, ciel, eau&#10;&#10;Description générée automatiquement">
            <a:extLst>
              <a:ext uri="{FF2B5EF4-FFF2-40B4-BE49-F238E27FC236}">
                <a16:creationId xmlns:a16="http://schemas.microsoft.com/office/drawing/2014/main" id="{F5CD6C2C-D6AC-19DA-0E8D-D05D4BC7BE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8" y="189000"/>
            <a:ext cx="972380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09097F-4E0D-97AD-0186-7A31286F30B3}"/>
              </a:ext>
            </a:extLst>
          </p:cNvPr>
          <p:cNvSpPr txBox="1"/>
          <p:nvPr/>
        </p:nvSpPr>
        <p:spPr>
          <a:xfrm>
            <a:off x="237308" y="5838003"/>
            <a:ext cx="11717383" cy="83099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aux marins péris en mer, œuvre de Claude Bouscau érigée en 1968 au bout du môle[Note 13].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37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F6D0728A-912E-F01B-FBFB-D7EBFB99D9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9" name="Image 8" descr="Une image contenant plein air, ciel, monument, sculpture&#10;&#10;Description générée automatiquement">
            <a:extLst>
              <a:ext uri="{FF2B5EF4-FFF2-40B4-BE49-F238E27FC236}">
                <a16:creationId xmlns:a16="http://schemas.microsoft.com/office/drawing/2014/main" id="{B837420F-DCA2-8080-296E-B27414FB60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4085" y="189000"/>
            <a:ext cx="8823829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800B491-734C-68B2-55D1-ACDA2AACD6FA}"/>
              </a:ext>
            </a:extLst>
          </p:cNvPr>
          <p:cNvSpPr txBox="1"/>
          <p:nvPr/>
        </p:nvSpPr>
        <p:spPr>
          <a:xfrm>
            <a:off x="3618413" y="6293072"/>
            <a:ext cx="5447212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aux morts : Paix et Travail.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18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618DA9A3-E9EC-BA14-CC07-D90A70A40B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2F5228EE-DC6D-F2C9-6A16-D52C9A4023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8" y="189000"/>
            <a:ext cx="972380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97A1352-C326-084A-DC16-B14AAC95AE9D}"/>
              </a:ext>
            </a:extLst>
          </p:cNvPr>
          <p:cNvSpPr txBox="1"/>
          <p:nvPr/>
        </p:nvSpPr>
        <p:spPr>
          <a:xfrm>
            <a:off x="3840480" y="6260003"/>
            <a:ext cx="4728754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Notre-Dame-des-Passes.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9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917B5000-1939-82EE-B022-DCA3DAD8CA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plein air, eau, ciel, rive&#10;&#10;Description générée automatiquement">
            <a:extLst>
              <a:ext uri="{FF2B5EF4-FFF2-40B4-BE49-F238E27FC236}">
                <a16:creationId xmlns:a16="http://schemas.microsoft.com/office/drawing/2014/main" id="{F2BFFE1B-7B06-F9DE-FAA9-AA1114B9E9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5875" y="189000"/>
            <a:ext cx="962025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054CA18-C3F0-D716-1C75-1693E20D4B29}"/>
              </a:ext>
            </a:extLst>
          </p:cNvPr>
          <p:cNvSpPr txBox="1"/>
          <p:nvPr/>
        </p:nvSpPr>
        <p:spPr>
          <a:xfrm>
            <a:off x="3408045" y="6260003"/>
            <a:ext cx="6193155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Quartier Est au bord du bassin d'Arcachon.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57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30CB54CA-1B34-6014-5986-0233B9035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plein air, ciel, plage, nature&#10;&#10;Description générée automatiquement">
            <a:extLst>
              <a:ext uri="{FF2B5EF4-FFF2-40B4-BE49-F238E27FC236}">
                <a16:creationId xmlns:a16="http://schemas.microsoft.com/office/drawing/2014/main" id="{7AD0422F-8CE7-8E68-A296-CA100182F9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845" y="189000"/>
            <a:ext cx="432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homme, Shorts&#10;&#10;Description générée automatiquement">
            <a:extLst>
              <a:ext uri="{FF2B5EF4-FFF2-40B4-BE49-F238E27FC236}">
                <a16:creationId xmlns:a16="http://schemas.microsoft.com/office/drawing/2014/main" id="{182EC9EA-BA15-8DD2-F8D0-8C96817E5A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7155" y="3143794"/>
            <a:ext cx="4716000" cy="353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666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8D6AC3C7-31B9-A0C4-1F2B-0FFC9D7117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57934E9-110D-2CBD-FEC7-0AA8C9D8B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134" y="192911"/>
            <a:ext cx="5094582" cy="38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C24CA029-B16E-F272-164A-C9BE0C50D0E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866" y="3429000"/>
            <a:ext cx="4968000" cy="33105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963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6B964AFF-8C6D-F5E6-1F3E-41E6718870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2F53B4AB-BC38-5AE9-358E-D86AE72015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554" y="1641110"/>
            <a:ext cx="6012000" cy="3406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bâtiment, tour&#10;&#10;Description générée automatiquement">
            <a:extLst>
              <a:ext uri="{FF2B5EF4-FFF2-40B4-BE49-F238E27FC236}">
                <a16:creationId xmlns:a16="http://schemas.microsoft.com/office/drawing/2014/main" id="{6CFD0CCB-F7FA-9A4C-4E4E-883B6A94C7C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7034" y="189000"/>
            <a:ext cx="485848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D19FB7A-8F8C-BAD9-C16B-4B75071D3DF6}"/>
              </a:ext>
            </a:extLst>
          </p:cNvPr>
          <p:cNvSpPr txBox="1"/>
          <p:nvPr/>
        </p:nvSpPr>
        <p:spPr>
          <a:xfrm>
            <a:off x="7235002" y="5838003"/>
            <a:ext cx="4351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Extérieur de la basilique Notre-Dame d'Arcachon (33).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70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EE473D17-B31E-407A-36A9-5B54E1E7A2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96" y="52251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plein air, ciel, bâtiment, lieu de culte&#10;&#10;Description générée automatiquement">
            <a:extLst>
              <a:ext uri="{FF2B5EF4-FFF2-40B4-BE49-F238E27FC236}">
                <a16:creationId xmlns:a16="http://schemas.microsoft.com/office/drawing/2014/main" id="{1D176151-9B5A-18A1-F1EA-B48825EFCC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6955" y="189000"/>
            <a:ext cx="6635517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D872E9-DF9C-AF8E-8851-66249138F131}"/>
              </a:ext>
            </a:extLst>
          </p:cNvPr>
          <p:cNvSpPr txBox="1"/>
          <p:nvPr/>
        </p:nvSpPr>
        <p:spPr>
          <a:xfrm>
            <a:off x="2693125" y="6358385"/>
            <a:ext cx="6805749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Arcachon (33) Basilique Notre-Dame Extérieur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26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51E157A8-AB50-EC3A-660A-D5CA46B08E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effectLst/>
        </p:spPr>
      </p:pic>
      <p:pic>
        <p:nvPicPr>
          <p:cNvPr id="5" name="Image 4" descr="Une image contenant chapelle, cathédrale, coffre, Lieux sacrés&#10;&#10;Description générée automatiquement">
            <a:extLst>
              <a:ext uri="{FF2B5EF4-FFF2-40B4-BE49-F238E27FC236}">
                <a16:creationId xmlns:a16="http://schemas.microsoft.com/office/drawing/2014/main" id="{4894CD5B-A5FD-C085-8340-FAD5171EE6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100" y="196667"/>
            <a:ext cx="4885479" cy="651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7485C5-509D-D725-34A9-598B5372BE6F}"/>
              </a:ext>
            </a:extLst>
          </p:cNvPr>
          <p:cNvSpPr txBox="1"/>
          <p:nvPr/>
        </p:nvSpPr>
        <p:spPr>
          <a:xfrm>
            <a:off x="1724298" y="6251002"/>
            <a:ext cx="3513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nef.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art, statue, Visage humain, peinture&#10;&#10;Description générée automatiquement">
            <a:extLst>
              <a:ext uri="{FF2B5EF4-FFF2-40B4-BE49-F238E27FC236}">
                <a16:creationId xmlns:a16="http://schemas.microsoft.com/office/drawing/2014/main" id="{A877FE6C-0DB4-2C6C-8F54-8E88384DFCD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1423" y="25667"/>
            <a:ext cx="514189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64EA3AF-98B7-0B52-7342-7F262EAF9A1E}"/>
              </a:ext>
            </a:extLst>
          </p:cNvPr>
          <p:cNvSpPr txBox="1"/>
          <p:nvPr/>
        </p:nvSpPr>
        <p:spPr>
          <a:xfrm>
            <a:off x="7101381" y="6204004"/>
            <a:ext cx="5414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Notre-Dame d'Arcachon.</a:t>
            </a:r>
          </a:p>
        </p:txBody>
      </p:sp>
    </p:spTree>
    <p:extLst>
      <p:ext uri="{BB962C8B-B14F-4D97-AF65-F5344CB8AC3E}">
        <p14:creationId xmlns:p14="http://schemas.microsoft.com/office/powerpoint/2010/main" val="143225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411F60FB-6A29-E064-C1DB-A34BCAB612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fruit de mer, invertébré, crustacé, sol&#10;&#10;Description générée automatiquement">
            <a:extLst>
              <a:ext uri="{FF2B5EF4-FFF2-40B4-BE49-F238E27FC236}">
                <a16:creationId xmlns:a16="http://schemas.microsoft.com/office/drawing/2014/main" id="{E84AF18F-19D5-D96D-8E61-5CF7EBAC1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980" y="233942"/>
            <a:ext cx="5256000" cy="35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ature, sable, ciel&#10;&#10;Description générée automatiquement">
            <a:extLst>
              <a:ext uri="{FF2B5EF4-FFF2-40B4-BE49-F238E27FC236}">
                <a16:creationId xmlns:a16="http://schemas.microsoft.com/office/drawing/2014/main" id="{CAE0AC12-9A20-CA32-5B86-AE9F3E065C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8650" y="3186148"/>
            <a:ext cx="5256000" cy="35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175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F2081744-07C8-8580-6F40-619E612C40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plein air, ciel, bâtiment, place de marché&#10;&#10;Description générée automatiquement">
            <a:extLst>
              <a:ext uri="{FF2B5EF4-FFF2-40B4-BE49-F238E27FC236}">
                <a16:creationId xmlns:a16="http://schemas.microsoft.com/office/drawing/2014/main" id="{2A68DF9C-9D9D-0998-734F-B6E5BA649C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725" y="212964"/>
            <a:ext cx="6084000" cy="351519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bâtiment, habits&#10;&#10;Description générée automatiquement">
            <a:extLst>
              <a:ext uri="{FF2B5EF4-FFF2-40B4-BE49-F238E27FC236}">
                <a16:creationId xmlns:a16="http://schemas.microsoft.com/office/drawing/2014/main" id="{43915CA0-1DD0-8409-96A7-2B471C799D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1898" y="3429000"/>
            <a:ext cx="4784422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2671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actère coloré, peinture, Art fractal&#10;&#10;Description générée automatiquement">
            <a:extLst>
              <a:ext uri="{FF2B5EF4-FFF2-40B4-BE49-F238E27FC236}">
                <a16:creationId xmlns:a16="http://schemas.microsoft.com/office/drawing/2014/main" id="{ADADB013-2F6A-2591-E3D3-871C404FCA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Image 4" descr="Une image contenant habits, Magasin, chaussures, courses&#10;&#10;Description générée automatiquement">
            <a:extLst>
              <a:ext uri="{FF2B5EF4-FFF2-40B4-BE49-F238E27FC236}">
                <a16:creationId xmlns:a16="http://schemas.microsoft.com/office/drawing/2014/main" id="{4475C550-7359-974D-AFC8-3DFD20C88C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995" y="125900"/>
            <a:ext cx="4824000" cy="3303100"/>
          </a:xfrm>
          <a:prstGeom prst="rect">
            <a:avLst/>
          </a:prstGeom>
        </p:spPr>
      </p:pic>
      <p:pic>
        <p:nvPicPr>
          <p:cNvPr id="7" name="Image 6" descr="Une image contenant plein air, bâtiment, ciel, table&#10;&#10;Description générée automatiquement">
            <a:extLst>
              <a:ext uri="{FF2B5EF4-FFF2-40B4-BE49-F238E27FC236}">
                <a16:creationId xmlns:a16="http://schemas.microsoft.com/office/drawing/2014/main" id="{78874824-69F8-32D4-4FD5-D787D6BF365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8005" y="3313238"/>
            <a:ext cx="4932000" cy="331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6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06F3A84-A942-A0EE-7EDF-D3BDC3145C52}"/>
              </a:ext>
            </a:extLst>
          </p:cNvPr>
          <p:cNvSpPr txBox="1"/>
          <p:nvPr/>
        </p:nvSpPr>
        <p:spPr>
          <a:xfrm>
            <a:off x="1946365" y="1123406"/>
            <a:ext cx="10920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Ville D’Arcachon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DCCBF3E-4F83-9B2C-CC62-0FD82D6D210B}"/>
              </a:ext>
            </a:extLst>
          </p:cNvPr>
          <p:cNvSpPr txBox="1"/>
          <p:nvPr/>
        </p:nvSpPr>
        <p:spPr>
          <a:xfrm>
            <a:off x="2926080" y="1771543"/>
            <a:ext cx="81512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26A8B91-CF3A-B20B-ECE5-97820D5C2364}"/>
              </a:ext>
            </a:extLst>
          </p:cNvPr>
          <p:cNvSpPr txBox="1"/>
          <p:nvPr/>
        </p:nvSpPr>
        <p:spPr>
          <a:xfrm>
            <a:off x="4197531" y="2419680"/>
            <a:ext cx="7785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04587AF-FA13-F687-C6FF-6C9E98DB327C}"/>
              </a:ext>
            </a:extLst>
          </p:cNvPr>
          <p:cNvSpPr txBox="1"/>
          <p:nvPr/>
        </p:nvSpPr>
        <p:spPr>
          <a:xfrm>
            <a:off x="3513907" y="3004455"/>
            <a:ext cx="7785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EB66485-4A36-D446-526B-E3A3D3BBEE2B}"/>
              </a:ext>
            </a:extLst>
          </p:cNvPr>
          <p:cNvSpPr txBox="1"/>
          <p:nvPr/>
        </p:nvSpPr>
        <p:spPr>
          <a:xfrm>
            <a:off x="3176578" y="3652592"/>
            <a:ext cx="6264000" cy="2700000"/>
          </a:xfrm>
          <a:prstGeom prst="rect">
            <a:avLst/>
          </a:prstGeom>
          <a:pattFill prst="pct5">
            <a:fgClr>
              <a:schemeClr val="accent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10" name="Image 9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657F279C-6C00-5B87-276D-E60DCF0A0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531" y="4016420"/>
            <a:ext cx="4206240" cy="1972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39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306</Words>
  <Application>Microsoft Office PowerPoint</Application>
  <PresentationFormat>Grand écran</PresentationFormat>
  <Paragraphs>26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2024-04-27T11:04:56Z</dcterms:created>
  <dcterms:modified xsi:type="dcterms:W3CDTF">2024-04-28T08:48:42Z</dcterms:modified>
</cp:coreProperties>
</file>