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yX3ZqDt+ylpGepxOWrfLg==" hashData="CT1LdQQEd0grv2SM7UZwS/tw8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8"/>
    <a:srgbClr val="005EBC"/>
    <a:srgbClr val="00458A"/>
    <a:srgbClr val="004F9E"/>
    <a:srgbClr val="003264"/>
    <a:srgbClr val="0101FF"/>
    <a:srgbClr val="00009E"/>
    <a:srgbClr val="003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895" autoAdjust="0"/>
    <p:restoredTop sz="94660"/>
  </p:normalViewPr>
  <p:slideViewPr>
    <p:cSldViewPr>
      <p:cViewPr>
        <p:scale>
          <a:sx n="75" d="100"/>
          <a:sy n="75" d="100"/>
        </p:scale>
        <p:origin x="-1373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31020B-2FA9-4F92-BEE5-33933F600CB2}" type="datetimeFigureOut">
              <a:rPr lang="fr-FR"/>
              <a:pPr>
                <a:defRPr/>
              </a:pPr>
              <a:t>02/04/2024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C5A1FC-5F38-43AE-B047-A7BECC979B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627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04DFD9-57B1-4213-BFAD-16234F80194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C447DE-0904-4B2C-9876-A47AF0E82C5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75A78B-BAFB-4E82-AF26-E22554AAFF9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DB6B6-C021-4BFD-8F1F-AD8FA3063F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608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2FFB5-FBE8-4C4B-924B-52D280142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9424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7A0EF-D715-4B1A-A356-5DE0221639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809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DA250-E3D7-41B6-8BC5-4CBF88532B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1613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F4BEA-C187-41B6-B2A4-126E8BE5C6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212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3EDFD-CBBA-41B5-95CB-EFDE3C2769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8916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93DB5-4D48-422C-9BFE-041F2F6D0B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687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5920F-D298-46AA-8104-44CF6C6612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8881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7AC17-94EE-46AA-8C62-E0EDFF1EF1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5623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2E987-08BB-4941-B7D0-AF6E8E2D75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961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D1682-2D7B-49CB-A981-257216586A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313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chemeClr val="tx1">
                <a:lumMod val="50000"/>
              </a:schemeClr>
            </a:gs>
            <a:gs pos="89000">
              <a:schemeClr val="tx1"/>
            </a:gs>
            <a:gs pos="91000">
              <a:schemeClr val="tx1">
                <a:lumMod val="65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172ACA-9321-4FE6-8016-F7DCD3A56E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3.wav"/><Relationship Id="rId26" Type="http://schemas.openxmlformats.org/officeDocument/2006/relationships/audio" Target="../media/audio6.wav"/><Relationship Id="rId39" Type="http://schemas.microsoft.com/office/2007/relationships/hdphoto" Target="../media/hdphoto4.wdp"/><Relationship Id="rId21" Type="http://schemas.openxmlformats.org/officeDocument/2006/relationships/image" Target="../media/image24.jpeg"/><Relationship Id="rId34" Type="http://schemas.openxmlformats.org/officeDocument/2006/relationships/image" Target="../media/image31.png"/><Relationship Id="rId42" Type="http://schemas.openxmlformats.org/officeDocument/2006/relationships/image" Target="../media/image35.png"/><Relationship Id="rId47" Type="http://schemas.openxmlformats.org/officeDocument/2006/relationships/image" Target="../media/image38.jpeg"/><Relationship Id="rId50" Type="http://schemas.openxmlformats.org/officeDocument/2006/relationships/image" Target="../media/image41.png"/><Relationship Id="rId55" Type="http://schemas.openxmlformats.org/officeDocument/2006/relationships/image" Target="../media/image46.png"/><Relationship Id="rId63" Type="http://schemas.openxmlformats.org/officeDocument/2006/relationships/image" Target="../media/image5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29" Type="http://schemas.openxmlformats.org/officeDocument/2006/relationships/image" Target="../media/image28.jpeg"/><Relationship Id="rId41" Type="http://schemas.microsoft.com/office/2007/relationships/hdphoto" Target="../media/hdphoto5.wdp"/><Relationship Id="rId54" Type="http://schemas.openxmlformats.org/officeDocument/2006/relationships/image" Target="../media/image45.png"/><Relationship Id="rId6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7.gif"/><Relationship Id="rId24" Type="http://schemas.openxmlformats.org/officeDocument/2006/relationships/audio" Target="../media/audio1.wav"/><Relationship Id="rId32" Type="http://schemas.openxmlformats.org/officeDocument/2006/relationships/audio" Target="../media/audio9.wav"/><Relationship Id="rId37" Type="http://schemas.microsoft.com/office/2007/relationships/hdphoto" Target="../media/hdphoto3.wdp"/><Relationship Id="rId40" Type="http://schemas.openxmlformats.org/officeDocument/2006/relationships/image" Target="../media/image34.png"/><Relationship Id="rId45" Type="http://schemas.microsoft.com/office/2007/relationships/hdphoto" Target="../media/hdphoto7.wdp"/><Relationship Id="rId53" Type="http://schemas.openxmlformats.org/officeDocument/2006/relationships/image" Target="../media/image44.png"/><Relationship Id="rId58" Type="http://schemas.openxmlformats.org/officeDocument/2006/relationships/image" Target="../media/image47.jpeg"/><Relationship Id="rId5" Type="http://schemas.microsoft.com/office/2007/relationships/hdphoto" Target="../media/hdphoto1.wdp"/><Relationship Id="rId15" Type="http://schemas.openxmlformats.org/officeDocument/2006/relationships/image" Target="../media/image21.gif"/><Relationship Id="rId23" Type="http://schemas.openxmlformats.org/officeDocument/2006/relationships/image" Target="../media/image25.jpeg"/><Relationship Id="rId28" Type="http://schemas.openxmlformats.org/officeDocument/2006/relationships/audio" Target="../media/audio7.wav"/><Relationship Id="rId36" Type="http://schemas.openxmlformats.org/officeDocument/2006/relationships/image" Target="../media/image32.png"/><Relationship Id="rId49" Type="http://schemas.openxmlformats.org/officeDocument/2006/relationships/image" Target="../media/image40.png"/><Relationship Id="rId57" Type="http://schemas.openxmlformats.org/officeDocument/2006/relationships/audio" Target="../media/audio10.wav"/><Relationship Id="rId61" Type="http://schemas.microsoft.com/office/2007/relationships/hdphoto" Target="../media/hdphoto9.wdp"/><Relationship Id="rId10" Type="http://schemas.openxmlformats.org/officeDocument/2006/relationships/image" Target="../media/image16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openxmlformats.org/officeDocument/2006/relationships/image" Target="../media/image43.png"/><Relationship Id="rId60" Type="http://schemas.openxmlformats.org/officeDocument/2006/relationships/image" Target="../media/image49.png"/><Relationship Id="rId65" Type="http://schemas.openxmlformats.org/officeDocument/2006/relationships/image" Target="../media/image4.gif"/><Relationship Id="rId4" Type="http://schemas.openxmlformats.org/officeDocument/2006/relationships/image" Target="../media/image12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audio" Target="../media/audio5.wav"/><Relationship Id="rId27" Type="http://schemas.openxmlformats.org/officeDocument/2006/relationships/image" Target="../media/image27.jpeg"/><Relationship Id="rId30" Type="http://schemas.openxmlformats.org/officeDocument/2006/relationships/audio" Target="../media/audio8.wav"/><Relationship Id="rId35" Type="http://schemas.microsoft.com/office/2007/relationships/hdphoto" Target="../media/hdphoto2.wdp"/><Relationship Id="rId43" Type="http://schemas.microsoft.com/office/2007/relationships/hdphoto" Target="../media/hdphoto6.wdp"/><Relationship Id="rId48" Type="http://schemas.openxmlformats.org/officeDocument/2006/relationships/image" Target="../media/image39.png"/><Relationship Id="rId56" Type="http://schemas.microsoft.com/office/2007/relationships/hdphoto" Target="../media/hdphoto8.wdp"/><Relationship Id="rId64" Type="http://schemas.openxmlformats.org/officeDocument/2006/relationships/image" Target="../media/image52.png"/><Relationship Id="rId8" Type="http://schemas.openxmlformats.org/officeDocument/2006/relationships/image" Target="../media/image14.gif"/><Relationship Id="rId51" Type="http://schemas.openxmlformats.org/officeDocument/2006/relationships/image" Target="../media/image42.png"/><Relationship Id="rId3" Type="http://schemas.openxmlformats.org/officeDocument/2006/relationships/image" Target="../media/image11.png"/><Relationship Id="rId12" Type="http://schemas.openxmlformats.org/officeDocument/2006/relationships/image" Target="../media/image18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image" Target="../media/image33.png"/><Relationship Id="rId46" Type="http://schemas.openxmlformats.org/officeDocument/2006/relationships/image" Target="../media/image37.gif"/><Relationship Id="rId5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. 1223.wav">
            <a:hlinkClick r:id="" action="ppaction://media"/>
          </p:cNvPr>
          <p:cNvPicPr>
            <a:picLocks noRot="1" noChangeAspect="1"/>
          </p:cNvPicPr>
          <p:nvPr>
            <a:wavAudioFile r:embed="rId1" name="05. Les arbres se souviennen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fffff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7938"/>
            <a:ext cx="9134475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59578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5" y="1551728"/>
            <a:ext cx="408108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Florent Pagny - L'avenir (2021)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690688"/>
            <a:ext cx="34766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fffff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7938"/>
            <a:ext cx="9134475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50988" y="1268413"/>
            <a:ext cx="6049962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01. L'avenir (03:41)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02. L'instinct (04:14)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03. L'idéal (03:43)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04. Les passerelles (04:31)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05. Les arbres se souviennent (03:54)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06. Les nouveaux rêves (04:53)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07. Comme avant (03:05)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08. Toi et moi (03:14)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09. Quand elle rentrera (02:44)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10. Plus ta voix (04:08)</a:t>
            </a:r>
          </a:p>
        </p:txBody>
      </p:sp>
      <p:pic>
        <p:nvPicPr>
          <p:cNvPr id="3078" name="Picture 4" descr="C:\Users\JCL\Desktop\Florent-Pagny-cet-etrange-entretien-avec-Emmanuel-Macron-au-sujet-de-ses-impot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3998913"/>
            <a:ext cx="3889376" cy="270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" descr="C:\Users\JCL\Desktop\unnamed_détouré4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246563"/>
            <a:ext cx="4414838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01. L'aveni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02. L'instinct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04. Les passerelle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03. L'idéal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05. Les arbres se souviennent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6" name="07. Comme avant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8" name="08. Toi et moi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30" name="09. Quand elle rentrera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2" name="10. Plus ta voix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6" y="4895850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7" name="06. Les nouveaux rêves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29263" y="3851275"/>
            <a:ext cx="77281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1" descr="C:\Users\JCL\Desktop\Florent Pagny - L'avenir (2021)\cover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535113"/>
            <a:ext cx="1374775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8" name="Picture 5" descr="C:\Users\JCL\Desktop\aaa_détouré22222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2" y="3383278"/>
            <a:ext cx="272097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6278563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2024-04-02T08:30:44Z</dcterms:modified>
</cp:coreProperties>
</file>