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5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wizA8AH7yq6DGNtjQMnGw==" hashData="cw+rXyNOzkfkdsyN/wEagAWKde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517" autoAdjust="0"/>
    <p:restoredTop sz="94660" autoAdjust="0"/>
  </p:normalViewPr>
  <p:slideViewPr>
    <p:cSldViewPr>
      <p:cViewPr>
        <p:scale>
          <a:sx n="81" d="100"/>
          <a:sy n="81" d="100"/>
        </p:scale>
        <p:origin x="-1037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81201D1-3E52-4A69-9CD9-655B6AEAF845}" type="datetimeFigureOut">
              <a:rPr lang="fr-FR"/>
              <a:pPr>
                <a:defRPr/>
              </a:pPr>
              <a:t>30/04/2024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510A44-F924-4FF8-BEC0-6F3B4014FF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4190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E7792D-4A4A-4E36-92E5-B3EC8BD0975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BA9F35F-E6BE-4F7A-A2AC-5B01FA17AC8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69AA04C-C1DF-4190-B648-002B9B05988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CFC45-7E1F-4A71-9F4E-47D97A7EDD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370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E7DBD-99F4-440D-BF21-1363103283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8284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9B500-720D-4877-B85C-A36A0C729B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9236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5B89A-2E85-4277-ACFB-814960AF22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8511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A02AB6-00F8-460C-9E51-F60B7EBC89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2455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CF4C6-C49D-402A-A43E-EC02E39660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5501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B2167-A75C-40B3-B436-47FDFA9C7A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9381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CADD0-5848-43D9-A72A-A34BCE1819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1817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3AD3B-9012-40FE-AB51-2DEA959BD0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3578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4C27F-1E6D-4804-AECA-E9F39F7A6E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9641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06DF4-58CD-41A0-8077-F034B6DEF9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3698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tx1"/>
            </a:gs>
            <a:gs pos="89171">
              <a:schemeClr val="accent4">
                <a:lumMod val="10000"/>
              </a:schemeClr>
            </a:gs>
            <a:gs pos="63000">
              <a:srgbClr val="292929"/>
            </a:gs>
            <a:gs pos="86000">
              <a:schemeClr val="tx1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7974B11-64CD-4FC9-87AE-B66FCA64A3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microsoft.com/office/2007/relationships/hdphoto" Target="../media/hdphoto3.wdp"/><Relationship Id="rId26" Type="http://schemas.openxmlformats.org/officeDocument/2006/relationships/image" Target="../media/image25.png"/><Relationship Id="rId39" Type="http://schemas.openxmlformats.org/officeDocument/2006/relationships/image" Target="../media/image33.jpeg"/><Relationship Id="rId21" Type="http://schemas.openxmlformats.org/officeDocument/2006/relationships/image" Target="../media/image22.png"/><Relationship Id="rId34" Type="http://schemas.openxmlformats.org/officeDocument/2006/relationships/audio" Target="../media/audio4.wav"/><Relationship Id="rId42" Type="http://schemas.openxmlformats.org/officeDocument/2006/relationships/audio" Target="../media/audio8.wav"/><Relationship Id="rId47" Type="http://schemas.openxmlformats.org/officeDocument/2006/relationships/image" Target="../media/image37.jpeg"/><Relationship Id="rId50" Type="http://schemas.openxmlformats.org/officeDocument/2006/relationships/audio" Target="../media/audio11.wav"/><Relationship Id="rId55" Type="http://schemas.openxmlformats.org/officeDocument/2006/relationships/image" Target="../media/image41.jpeg"/><Relationship Id="rId63" Type="http://schemas.openxmlformats.org/officeDocument/2006/relationships/image" Target="../media/image45.jpeg"/><Relationship Id="rId68" Type="http://schemas.openxmlformats.org/officeDocument/2006/relationships/audio" Target="../media/audio20.wav"/><Relationship Id="rId76" Type="http://schemas.microsoft.com/office/2007/relationships/hdphoto" Target="../media/hdphoto7.wdp"/><Relationship Id="rId84" Type="http://schemas.openxmlformats.org/officeDocument/2006/relationships/image" Target="../media/image57.jpeg"/><Relationship Id="rId89" Type="http://schemas.openxmlformats.org/officeDocument/2006/relationships/image" Target="../media/image61.png"/><Relationship Id="rId7" Type="http://schemas.openxmlformats.org/officeDocument/2006/relationships/image" Target="../media/image12.gif"/><Relationship Id="rId71" Type="http://schemas.openxmlformats.org/officeDocument/2006/relationships/image" Target="../media/image50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image" Target="../media/image28.jpeg"/><Relationship Id="rId11" Type="http://schemas.openxmlformats.org/officeDocument/2006/relationships/image" Target="../media/image16.jpeg"/><Relationship Id="rId24" Type="http://schemas.microsoft.com/office/2007/relationships/hdphoto" Target="../media/hdphoto6.wdp"/><Relationship Id="rId32" Type="http://schemas.openxmlformats.org/officeDocument/2006/relationships/audio" Target="../media/audio3.wav"/><Relationship Id="rId37" Type="http://schemas.openxmlformats.org/officeDocument/2006/relationships/image" Target="../media/image32.jpeg"/><Relationship Id="rId40" Type="http://schemas.openxmlformats.org/officeDocument/2006/relationships/audio" Target="../media/audio7.wav"/><Relationship Id="rId45" Type="http://schemas.openxmlformats.org/officeDocument/2006/relationships/image" Target="../media/image36.jpeg"/><Relationship Id="rId53" Type="http://schemas.openxmlformats.org/officeDocument/2006/relationships/image" Target="../media/image40.jpeg"/><Relationship Id="rId58" Type="http://schemas.openxmlformats.org/officeDocument/2006/relationships/audio" Target="../media/audio15.wav"/><Relationship Id="rId66" Type="http://schemas.openxmlformats.org/officeDocument/2006/relationships/audio" Target="../media/audio19.wav"/><Relationship Id="rId74" Type="http://schemas.openxmlformats.org/officeDocument/2006/relationships/image" Target="../media/image52.png"/><Relationship Id="rId79" Type="http://schemas.openxmlformats.org/officeDocument/2006/relationships/audio" Target="../media/audio22.wav"/><Relationship Id="rId87" Type="http://schemas.openxmlformats.org/officeDocument/2006/relationships/image" Target="../media/image7.jpeg"/><Relationship Id="rId5" Type="http://schemas.openxmlformats.org/officeDocument/2006/relationships/image" Target="../media/image10.png"/><Relationship Id="rId61" Type="http://schemas.openxmlformats.org/officeDocument/2006/relationships/image" Target="../media/image44.jpeg"/><Relationship Id="rId82" Type="http://schemas.openxmlformats.org/officeDocument/2006/relationships/image" Target="../media/image56.jpeg"/><Relationship Id="rId90" Type="http://schemas.openxmlformats.org/officeDocument/2006/relationships/image" Target="../media/image62.png"/><Relationship Id="rId19" Type="http://schemas.openxmlformats.org/officeDocument/2006/relationships/image" Target="../media/image21.png"/><Relationship Id="rId14" Type="http://schemas.openxmlformats.org/officeDocument/2006/relationships/image" Target="../media/image18.png"/><Relationship Id="rId22" Type="http://schemas.microsoft.com/office/2007/relationships/hdphoto" Target="../media/hdphoto5.wdp"/><Relationship Id="rId27" Type="http://schemas.openxmlformats.org/officeDocument/2006/relationships/image" Target="../media/image26.png"/><Relationship Id="rId30" Type="http://schemas.openxmlformats.org/officeDocument/2006/relationships/audio" Target="../media/audio2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audio" Target="../media/audio10.wav"/><Relationship Id="rId56" Type="http://schemas.openxmlformats.org/officeDocument/2006/relationships/audio" Target="../media/audio14.wav"/><Relationship Id="rId64" Type="http://schemas.openxmlformats.org/officeDocument/2006/relationships/audio" Target="../media/audio18.wav"/><Relationship Id="rId69" Type="http://schemas.openxmlformats.org/officeDocument/2006/relationships/image" Target="../media/image48.jpeg"/><Relationship Id="rId77" Type="http://schemas.openxmlformats.org/officeDocument/2006/relationships/audio" Target="../media/audio21.wav"/><Relationship Id="rId8" Type="http://schemas.openxmlformats.org/officeDocument/2006/relationships/image" Target="../media/image13.gif"/><Relationship Id="rId51" Type="http://schemas.openxmlformats.org/officeDocument/2006/relationships/image" Target="../media/image39.jpeg"/><Relationship Id="rId72" Type="http://schemas.openxmlformats.org/officeDocument/2006/relationships/image" Target="../media/image51.jpeg"/><Relationship Id="rId80" Type="http://schemas.openxmlformats.org/officeDocument/2006/relationships/image" Target="../media/image55.jpeg"/><Relationship Id="rId85" Type="http://schemas.openxmlformats.org/officeDocument/2006/relationships/image" Target="../media/image58.png"/><Relationship Id="rId3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openxmlformats.org/officeDocument/2006/relationships/image" Target="../media/image20.png"/><Relationship Id="rId25" Type="http://schemas.openxmlformats.org/officeDocument/2006/relationships/image" Target="../media/image24.gif"/><Relationship Id="rId33" Type="http://schemas.openxmlformats.org/officeDocument/2006/relationships/image" Target="../media/image30.jpeg"/><Relationship Id="rId38" Type="http://schemas.openxmlformats.org/officeDocument/2006/relationships/audio" Target="../media/audio6.wav"/><Relationship Id="rId46" Type="http://schemas.openxmlformats.org/officeDocument/2006/relationships/audio" Target="../media/audio9.wav"/><Relationship Id="rId59" Type="http://schemas.openxmlformats.org/officeDocument/2006/relationships/image" Target="../media/image43.jpeg"/><Relationship Id="rId67" Type="http://schemas.openxmlformats.org/officeDocument/2006/relationships/image" Target="../media/image47.jpeg"/><Relationship Id="rId20" Type="http://schemas.microsoft.com/office/2007/relationships/hdphoto" Target="../media/hdphoto4.wdp"/><Relationship Id="rId41" Type="http://schemas.openxmlformats.org/officeDocument/2006/relationships/image" Target="../media/image34.jpeg"/><Relationship Id="rId54" Type="http://schemas.openxmlformats.org/officeDocument/2006/relationships/audio" Target="../media/audio13.wav"/><Relationship Id="rId62" Type="http://schemas.openxmlformats.org/officeDocument/2006/relationships/audio" Target="../media/audio17.wav"/><Relationship Id="rId70" Type="http://schemas.openxmlformats.org/officeDocument/2006/relationships/image" Target="../media/image49.gif"/><Relationship Id="rId75" Type="http://schemas.openxmlformats.org/officeDocument/2006/relationships/image" Target="../media/image53.png"/><Relationship Id="rId83" Type="http://schemas.openxmlformats.org/officeDocument/2006/relationships/audio" Target="../media/audio24.wav"/><Relationship Id="rId88" Type="http://schemas.openxmlformats.org/officeDocument/2006/relationships/image" Target="../media/image60.png"/><Relationship Id="rId91" Type="http://schemas.openxmlformats.org/officeDocument/2006/relationships/image" Target="../media/image6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5" Type="http://schemas.microsoft.com/office/2007/relationships/hdphoto" Target="../media/hdphoto2.wdp"/><Relationship Id="rId23" Type="http://schemas.openxmlformats.org/officeDocument/2006/relationships/image" Target="../media/image23.png"/><Relationship Id="rId28" Type="http://schemas.openxmlformats.org/officeDocument/2006/relationships/image" Target="../media/image27.gif"/><Relationship Id="rId36" Type="http://schemas.openxmlformats.org/officeDocument/2006/relationships/audio" Target="../media/audio5.wav"/><Relationship Id="rId49" Type="http://schemas.openxmlformats.org/officeDocument/2006/relationships/image" Target="../media/image38.jpeg"/><Relationship Id="rId57" Type="http://schemas.openxmlformats.org/officeDocument/2006/relationships/image" Target="../media/image42.jpeg"/><Relationship Id="rId10" Type="http://schemas.openxmlformats.org/officeDocument/2006/relationships/image" Target="../media/image15.png"/><Relationship Id="rId31" Type="http://schemas.openxmlformats.org/officeDocument/2006/relationships/image" Target="../media/image29.jpeg"/><Relationship Id="rId44" Type="http://schemas.openxmlformats.org/officeDocument/2006/relationships/audio" Target="../media/audio1.wav"/><Relationship Id="rId52" Type="http://schemas.openxmlformats.org/officeDocument/2006/relationships/audio" Target="../media/audio12.wav"/><Relationship Id="rId60" Type="http://schemas.openxmlformats.org/officeDocument/2006/relationships/audio" Target="../media/audio16.wav"/><Relationship Id="rId65" Type="http://schemas.openxmlformats.org/officeDocument/2006/relationships/image" Target="../media/image46.jpeg"/><Relationship Id="rId73" Type="http://schemas.openxmlformats.org/officeDocument/2006/relationships/image" Target="../media/image4.gif"/><Relationship Id="rId78" Type="http://schemas.openxmlformats.org/officeDocument/2006/relationships/image" Target="../media/image54.jpeg"/><Relationship Id="rId81" Type="http://schemas.openxmlformats.org/officeDocument/2006/relationships/audio" Target="../media/audio23.wav"/><Relationship Id="rId86" Type="http://schemas.openxmlformats.org/officeDocument/2006/relationships/image" Target="../media/image59.jpeg"/><Relationship Id="rId4" Type="http://schemas.openxmlformats.org/officeDocument/2006/relationships/image" Target="../media/image9.png"/><Relationship Id="rId9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C:\Users\Solenn\Desktop\000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74112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888" y="18446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094288" y="2876550"/>
            <a:ext cx="1038225" cy="1057275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" name="08. 482.wav">
            <a:hlinkClick r:id="" action="ppaction://media"/>
          </p:cNvPr>
          <p:cNvPicPr>
            <a:picLocks noRot="1" noChangeAspect="1"/>
          </p:cNvPicPr>
          <p:nvPr>
            <a:wavAudioFile r:embed="rId1" name="08. Pour Quelques Dollars de Plus  Carillon Thèm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3" y="1757667"/>
            <a:ext cx="3473391" cy="3342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" descr="C:\Users\Solenn\Desktop\WAVE\MUSIQUE DEZZER dossier\Ennio Morricone\Le Meilleur de Ennio Morricone - Les Plus belles musiques de Films (2006)\western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700" y="1849438"/>
            <a:ext cx="2967038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Solenn\Desktop\000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74112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1"/>
          <p:cNvSpPr txBox="1">
            <a:spLocks noChangeArrowheads="1"/>
          </p:cNvSpPr>
          <p:nvPr/>
        </p:nvSpPr>
        <p:spPr bwMode="auto">
          <a:xfrm>
            <a:off x="1979613" y="1557338"/>
            <a:ext cx="5184775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 dirty="0">
                <a:solidFill>
                  <a:srgbClr val="FFC000"/>
                </a:solidFill>
              </a:rPr>
              <a:t>01. La </a:t>
            </a:r>
            <a:r>
              <a:rPr lang="fr-FR" sz="1000" b="1" dirty="0" err="1">
                <a:solidFill>
                  <a:srgbClr val="FFC000"/>
                </a:solidFill>
              </a:rPr>
              <a:t>Califfa</a:t>
            </a:r>
            <a:endParaRPr lang="fr-FR" sz="1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02. Cinéma </a:t>
            </a:r>
            <a:r>
              <a:rPr lang="fr-FR" sz="1000" b="1" dirty="0" err="1">
                <a:solidFill>
                  <a:srgbClr val="002060"/>
                </a:solidFill>
              </a:rPr>
              <a:t>Paradiso</a:t>
            </a:r>
            <a:r>
              <a:rPr lang="fr-FR" sz="1000" b="1" dirty="0">
                <a:solidFill>
                  <a:srgbClr val="002060"/>
                </a:solidFill>
              </a:rPr>
              <a:t>  </a:t>
            </a:r>
            <a:r>
              <a:rPr lang="fr-FR" sz="1000" b="1" dirty="0" err="1">
                <a:solidFill>
                  <a:srgbClr val="002060"/>
                </a:solidFill>
              </a:rPr>
              <a:t>Totò</a:t>
            </a:r>
            <a:r>
              <a:rPr lang="fr-FR" sz="1000" b="1" dirty="0">
                <a:solidFill>
                  <a:srgbClr val="002060"/>
                </a:solidFill>
              </a:rPr>
              <a:t> et Alfredo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03. Le Bon, la Brute et le Truand  L'Extase de l'Or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04. Il était une fois la Révolution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05. Mon Nom est Personne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06. Il était une fois dans l'Ouest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07. Le Bon, la Brute et le Truand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08. Pour Quelques Dollars de Plus  Carillon Thème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09. Pour Quelques Dollars de Plus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10. Cinéma </a:t>
            </a:r>
            <a:r>
              <a:rPr lang="fr-FR" sz="1000" b="1" dirty="0" err="1">
                <a:solidFill>
                  <a:srgbClr val="002060"/>
                </a:solidFill>
              </a:rPr>
              <a:t>Paradiso</a:t>
            </a:r>
            <a:endParaRPr lang="fr-FR" sz="1000" b="1" dirty="0">
              <a:solidFill>
                <a:srgbClr val="002060"/>
              </a:solidFill>
            </a:endParaRP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11. Maddalena  Chi Mai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12. Le Clan Des Siciliens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13. </a:t>
            </a:r>
            <a:r>
              <a:rPr lang="fr-FR" sz="1000" b="1" dirty="0" err="1">
                <a:solidFill>
                  <a:srgbClr val="002060"/>
                </a:solidFill>
              </a:rPr>
              <a:t>Sacco</a:t>
            </a:r>
            <a:r>
              <a:rPr lang="fr-FR" sz="1000" b="1" dirty="0">
                <a:solidFill>
                  <a:srgbClr val="002060"/>
                </a:solidFill>
              </a:rPr>
              <a:t> et </a:t>
            </a:r>
            <a:r>
              <a:rPr lang="fr-FR" sz="1000" b="1" dirty="0" err="1">
                <a:solidFill>
                  <a:srgbClr val="002060"/>
                </a:solidFill>
              </a:rPr>
              <a:t>Vanzetti</a:t>
            </a:r>
            <a:endParaRPr lang="fr-FR" sz="1000" b="1" dirty="0">
              <a:solidFill>
                <a:srgbClr val="002060"/>
              </a:solidFill>
            </a:endParaRP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14. Les Intouchables  La Ballade de </a:t>
            </a:r>
            <a:r>
              <a:rPr lang="fr-FR" sz="1000" b="1" dirty="0" err="1">
                <a:solidFill>
                  <a:srgbClr val="002060"/>
                </a:solidFill>
              </a:rPr>
              <a:t>Hank</a:t>
            </a:r>
            <a:r>
              <a:rPr lang="fr-FR" sz="1000" b="1" dirty="0">
                <a:solidFill>
                  <a:srgbClr val="002060"/>
                </a:solidFill>
              </a:rPr>
              <a:t> McCain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15. Mon Nom est Personne  </a:t>
            </a:r>
            <a:r>
              <a:rPr lang="fr-FR" sz="1000" b="1" dirty="0" err="1">
                <a:solidFill>
                  <a:srgbClr val="002060"/>
                </a:solidFill>
              </a:rPr>
              <a:t>Mucchio</a:t>
            </a:r>
            <a:r>
              <a:rPr lang="fr-FR" sz="1000" b="1" dirty="0">
                <a:solidFill>
                  <a:srgbClr val="002060"/>
                </a:solidFill>
              </a:rPr>
              <a:t> </a:t>
            </a:r>
            <a:r>
              <a:rPr lang="fr-FR" sz="1000" b="1" dirty="0" err="1">
                <a:solidFill>
                  <a:srgbClr val="002060"/>
                </a:solidFill>
              </a:rPr>
              <a:t>Selvaggio</a:t>
            </a:r>
            <a:endParaRPr lang="fr-FR" sz="1000" b="1" dirty="0">
              <a:solidFill>
                <a:srgbClr val="002060"/>
              </a:solidFill>
            </a:endParaRP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16. Le prince du désert (</a:t>
            </a:r>
            <a:r>
              <a:rPr lang="fr-FR" sz="1000" b="1" dirty="0" err="1">
                <a:solidFill>
                  <a:srgbClr val="002060"/>
                </a:solidFill>
              </a:rPr>
              <a:t>From</a:t>
            </a:r>
            <a:r>
              <a:rPr lang="fr-FR" sz="1000" b="1" dirty="0">
                <a:solidFill>
                  <a:srgbClr val="002060"/>
                </a:solidFill>
              </a:rPr>
              <a:t> Le prince du désert)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17. </a:t>
            </a:r>
            <a:r>
              <a:rPr lang="fr-FR" sz="1000" b="1" dirty="0" err="1">
                <a:solidFill>
                  <a:srgbClr val="002060"/>
                </a:solidFill>
              </a:rPr>
              <a:t>Romanza</a:t>
            </a:r>
            <a:r>
              <a:rPr lang="fr-FR" sz="1000" b="1" dirty="0">
                <a:solidFill>
                  <a:srgbClr val="002060"/>
                </a:solidFill>
              </a:rPr>
              <a:t> </a:t>
            </a:r>
            <a:r>
              <a:rPr lang="fr-FR" sz="1000" b="1" dirty="0" err="1">
                <a:solidFill>
                  <a:srgbClr val="002060"/>
                </a:solidFill>
              </a:rPr>
              <a:t>quartiere</a:t>
            </a:r>
            <a:r>
              <a:rPr lang="fr-FR" sz="1000" b="1" dirty="0">
                <a:solidFill>
                  <a:srgbClr val="002060"/>
                </a:solidFill>
              </a:rPr>
              <a:t> (</a:t>
            </a:r>
            <a:r>
              <a:rPr lang="fr-FR" sz="1000" b="1" dirty="0" err="1">
                <a:solidFill>
                  <a:srgbClr val="002060"/>
                </a:solidFill>
              </a:rPr>
              <a:t>From</a:t>
            </a:r>
            <a:r>
              <a:rPr lang="fr-FR" sz="1000" b="1" dirty="0">
                <a:solidFill>
                  <a:srgbClr val="002060"/>
                </a:solidFill>
              </a:rPr>
              <a:t> </a:t>
            </a:r>
            <a:r>
              <a:rPr lang="fr-FR" sz="1000" b="1" dirty="0" err="1">
                <a:solidFill>
                  <a:srgbClr val="002060"/>
                </a:solidFill>
              </a:rPr>
              <a:t>Quartiere</a:t>
            </a:r>
            <a:r>
              <a:rPr lang="fr-FR" sz="1000" b="1" dirty="0">
                <a:solidFill>
                  <a:srgbClr val="002060"/>
                </a:solidFill>
              </a:rPr>
              <a:t>)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18. </a:t>
            </a:r>
            <a:r>
              <a:rPr lang="fr-FR" sz="1000" b="1" dirty="0" err="1">
                <a:solidFill>
                  <a:srgbClr val="002060"/>
                </a:solidFill>
              </a:rPr>
              <a:t>Irene</a:t>
            </a:r>
            <a:r>
              <a:rPr lang="fr-FR" sz="1000" b="1" dirty="0">
                <a:solidFill>
                  <a:srgbClr val="002060"/>
                </a:solidFill>
              </a:rPr>
              <a:t> (</a:t>
            </a:r>
            <a:r>
              <a:rPr lang="fr-FR" sz="1000" b="1" dirty="0" err="1">
                <a:solidFill>
                  <a:srgbClr val="002060"/>
                </a:solidFill>
              </a:rPr>
              <a:t>From</a:t>
            </a:r>
            <a:r>
              <a:rPr lang="fr-FR" sz="1000" b="1" dirty="0">
                <a:solidFill>
                  <a:srgbClr val="002060"/>
                </a:solidFill>
              </a:rPr>
              <a:t> Les intouchables)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19. Love </a:t>
            </a:r>
            <a:r>
              <a:rPr lang="fr-FR" sz="1000" b="1" dirty="0" err="1">
                <a:solidFill>
                  <a:srgbClr val="002060"/>
                </a:solidFill>
              </a:rPr>
              <a:t>Theme</a:t>
            </a:r>
            <a:r>
              <a:rPr lang="fr-FR" sz="1000" b="1" dirty="0">
                <a:solidFill>
                  <a:srgbClr val="002060"/>
                </a:solidFill>
              </a:rPr>
              <a:t> for Nata (</a:t>
            </a:r>
            <a:r>
              <a:rPr lang="fr-FR" sz="1000" b="1" dirty="0" err="1">
                <a:solidFill>
                  <a:srgbClr val="002060"/>
                </a:solidFill>
              </a:rPr>
              <a:t>From</a:t>
            </a:r>
            <a:r>
              <a:rPr lang="fr-FR" sz="1000" b="1" dirty="0">
                <a:solidFill>
                  <a:srgbClr val="002060"/>
                </a:solidFill>
              </a:rPr>
              <a:t> Cinéma </a:t>
            </a:r>
            <a:r>
              <a:rPr lang="fr-FR" sz="1000" b="1" dirty="0" err="1">
                <a:solidFill>
                  <a:srgbClr val="002060"/>
                </a:solidFill>
              </a:rPr>
              <a:t>paradiso</a:t>
            </a:r>
            <a:r>
              <a:rPr lang="fr-FR" sz="1000" b="1" dirty="0">
                <a:solidFill>
                  <a:srgbClr val="002060"/>
                </a:solidFill>
              </a:rPr>
              <a:t>)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20. Le dernier face à face (</a:t>
            </a:r>
            <a:r>
              <a:rPr lang="fr-FR" sz="1000" b="1" dirty="0" err="1">
                <a:solidFill>
                  <a:srgbClr val="002060"/>
                </a:solidFill>
              </a:rPr>
              <a:t>From</a:t>
            </a:r>
            <a:r>
              <a:rPr lang="fr-FR" sz="1000" b="1" dirty="0">
                <a:solidFill>
                  <a:srgbClr val="002060"/>
                </a:solidFill>
              </a:rPr>
              <a:t> Le dernier face à face)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21. Un </a:t>
            </a:r>
            <a:r>
              <a:rPr lang="fr-FR" sz="1000" b="1" dirty="0" err="1">
                <a:solidFill>
                  <a:srgbClr val="002060"/>
                </a:solidFill>
              </a:rPr>
              <a:t>amico</a:t>
            </a:r>
            <a:r>
              <a:rPr lang="fr-FR" sz="1000" b="1" dirty="0">
                <a:solidFill>
                  <a:srgbClr val="002060"/>
                </a:solidFill>
              </a:rPr>
              <a:t> (</a:t>
            </a:r>
            <a:r>
              <a:rPr lang="fr-FR" sz="1000" b="1" dirty="0" err="1">
                <a:solidFill>
                  <a:srgbClr val="002060"/>
                </a:solidFill>
              </a:rPr>
              <a:t>From</a:t>
            </a:r>
            <a:r>
              <a:rPr lang="fr-FR" sz="1000" b="1" dirty="0">
                <a:solidFill>
                  <a:srgbClr val="002060"/>
                </a:solidFill>
              </a:rPr>
              <a:t> La poursuite implacable)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22. </a:t>
            </a:r>
            <a:r>
              <a:rPr lang="fr-FR" sz="1000" b="1" dirty="0" err="1">
                <a:solidFill>
                  <a:srgbClr val="002060"/>
                </a:solidFill>
              </a:rPr>
              <a:t>Romanzo</a:t>
            </a:r>
            <a:r>
              <a:rPr lang="fr-FR" sz="1000" b="1" dirty="0">
                <a:solidFill>
                  <a:srgbClr val="002060"/>
                </a:solidFill>
              </a:rPr>
              <a:t> (</a:t>
            </a:r>
            <a:r>
              <a:rPr lang="fr-FR" sz="1000" b="1" dirty="0" err="1">
                <a:solidFill>
                  <a:srgbClr val="002060"/>
                </a:solidFill>
              </a:rPr>
              <a:t>From</a:t>
            </a:r>
            <a:r>
              <a:rPr lang="fr-FR" sz="1000" b="1" dirty="0">
                <a:solidFill>
                  <a:srgbClr val="002060"/>
                </a:solidFill>
              </a:rPr>
              <a:t> 1900 Seconde époque)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23. Photo interdite d'une bourgeoise (</a:t>
            </a:r>
            <a:r>
              <a:rPr lang="fr-FR" sz="1000" b="1" dirty="0" err="1">
                <a:solidFill>
                  <a:srgbClr val="002060"/>
                </a:solidFill>
              </a:rPr>
              <a:t>From</a:t>
            </a:r>
            <a:r>
              <a:rPr lang="fr-FR" sz="1000" b="1" dirty="0">
                <a:solidFill>
                  <a:srgbClr val="002060"/>
                </a:solidFill>
              </a:rPr>
              <a:t> Photo interdite d'une bourgeoise)</a:t>
            </a:r>
          </a:p>
          <a:p>
            <a:pPr algn="ctr" eaLnBrk="1" hangingPunct="1"/>
            <a:r>
              <a:rPr lang="fr-FR" sz="1000" b="1" dirty="0">
                <a:solidFill>
                  <a:srgbClr val="002060"/>
                </a:solidFill>
              </a:rPr>
              <a:t>24. Colorado  La </a:t>
            </a:r>
            <a:r>
              <a:rPr lang="fr-FR" sz="1000" b="1" dirty="0" err="1">
                <a:solidFill>
                  <a:srgbClr val="002060"/>
                </a:solidFill>
              </a:rPr>
              <a:t>Resa</a:t>
            </a:r>
            <a:r>
              <a:rPr lang="fr-FR" sz="1000" b="1" dirty="0">
                <a:solidFill>
                  <a:srgbClr val="002060"/>
                </a:solidFill>
              </a:rPr>
              <a:t> dei Conti</a:t>
            </a:r>
          </a:p>
        </p:txBody>
      </p:sp>
    </p:spTree>
    <p:extLst>
      <p:ext uri="{BB962C8B-B14F-4D97-AF65-F5344CB8AC3E}">
        <p14:creationId xmlns:p14="http://schemas.microsoft.com/office/powerpoint/2010/main" val="2828877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8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8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3000" fill="hold"/>
                                        <p:tgtEl>
                                          <p:spTgt spid="8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3000" fill="hold"/>
                                        <p:tgtEl>
                                          <p:spTgt spid="8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80" y="644955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813" y="35972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30" name="01. La Califfa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2" name="02. Cinéma Paradiso  Totò et Alfredo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4" name="03. Le Bon, la Brute et le Truand  L'Extase de l'O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6" name="04. Il était une fois la Révolution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8" name="05. Mon Nom est Personn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40" name="06. Il était une fois dans l'Ouest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2" name="07. Le Bon, la Brute et le Truand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4" name="08. Pour Quelques Dollars de Plus  Carillon Thème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6" name="09. Pour Quelques Dollars de Plu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8" name="10. Cinéma Paradiso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50" name="11. Maddalena  Chi Mai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2" name="12. Le Clan Des Sicilien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4" name="13. Sacco et Vanzetti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6" name="14. Les Intouchables  La Ballade de Hank McCain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8" name="15. Mon Nom est Personne  Mucchio Selvaggio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60" name="16. Le prince du désert (From Le prince du désert)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2" name="17. Romanza quartiere (From Quartiere)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4" name="18. Irene (From Les intouchables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6" name="19. Love Theme for Nata (From Cinéma paradiso)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940300"/>
            <a:ext cx="4254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8" name="20. Le dernier face à face (From Le dernier face à face)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82" y="4210844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7" name="21. Un amico (From La poursuite implacable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013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9" name="22. Romanzo (From 1900 Seconde époque)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81" name="23. Photo interdite d'une bourgeoise (From Photo interdite d'une bourgeoise)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3" name="24. Colorado  La Resa dei Conti.wav"/>
            </a:hlinkClick>
          </p:cNvPr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0" descr="C:\Users\Solenn\Desktop\WAVE\MUSIQUE DEZZER dossier\Ennio Morricone\Le Meilleur de Ennio Morricone - Les Plus belles musiques de Films (2006)\western (FILEminimizer).jpg"/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638" y="1522413"/>
            <a:ext cx="132715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2" descr="C:\Users\Solenn\Desktop\Image1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2914650"/>
            <a:ext cx="2165350" cy="306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2" descr="C:\Users\christelle\Desktop\tabe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513" y="5661025"/>
            <a:ext cx="60007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Image1.pn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228" y="5414901"/>
            <a:ext cx="681787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2"/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551" y="6341160"/>
            <a:ext cx="633536" cy="216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206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2024-04-30T07:58:06Z</dcterms:modified>
</cp:coreProperties>
</file>