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81" r:id="rId5"/>
    <p:sldId id="264" r:id="rId6"/>
    <p:sldId id="285" r:id="rId7"/>
    <p:sldId id="278" r:id="rId8"/>
    <p:sldId id="288" r:id="rId9"/>
    <p:sldId id="287" r:id="rId10"/>
    <p:sldId id="289" r:id="rId11"/>
    <p:sldId id="302" r:id="rId12"/>
    <p:sldId id="301" r:id="rId13"/>
    <p:sldId id="312" r:id="rId14"/>
    <p:sldId id="294" r:id="rId15"/>
    <p:sldId id="300" r:id="rId16"/>
    <p:sldId id="299" r:id="rId17"/>
    <p:sldId id="298" r:id="rId18"/>
    <p:sldId id="297" r:id="rId19"/>
    <p:sldId id="295" r:id="rId20"/>
    <p:sldId id="296" r:id="rId21"/>
    <p:sldId id="306" r:id="rId22"/>
    <p:sldId id="307" r:id="rId23"/>
    <p:sldId id="305" r:id="rId24"/>
    <p:sldId id="304" r:id="rId25"/>
    <p:sldId id="309" r:id="rId26"/>
    <p:sldId id="308" r:id="rId27"/>
    <p:sldId id="311" r:id="rId28"/>
    <p:sldId id="303" r:id="rId29"/>
    <p:sldId id="31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E2FF1003-10A6-EA93-E3D9-0DD8487AAAFF}"/>
              </a:ext>
            </a:extLst>
          </p:cNvPr>
          <p:cNvSpPr/>
          <p:nvPr/>
        </p:nvSpPr>
        <p:spPr>
          <a:xfrm>
            <a:off x="-168696" y="1772816"/>
            <a:ext cx="1224136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Švédsko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Sweden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yatata        Švédsko.wav"/>
            </a:hlinkClick>
            <a:extLst>
              <a:ext uri="{FF2B5EF4-FFF2-40B4-BE49-F238E27FC236}">
                <a16:creationId xmlns:a16="http://schemas.microsoft.com/office/drawing/2014/main" id="{7580EBAA-5B83-EB18-2BD5-748F2C52B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1445342"/>
            <a:ext cx="576064" cy="5190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AB2E514-197C-AEC9-69E9-74799B235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4" descr="znak Švédska">
            <a:extLst>
              <a:ext uri="{FF2B5EF4-FFF2-40B4-BE49-F238E27FC236}">
                <a16:creationId xmlns:a16="http://schemas.microsoft.com/office/drawing/2014/main" id="{1E2D7066-5E2F-B104-F21B-BAB616563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66" y="725507"/>
            <a:ext cx="1080120" cy="118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vlajka Švédska">
            <a:extLst>
              <a:ext uri="{FF2B5EF4-FFF2-40B4-BE49-F238E27FC236}">
                <a16:creationId xmlns:a16="http://schemas.microsoft.com/office/drawing/2014/main" id="{B290D906-3839-3D53-5E13-9BA983353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4432" y="979365"/>
            <a:ext cx="1080120" cy="67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E2B27132-C60F-D322-17AF-1F10070329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91957" y="725507"/>
            <a:ext cx="2408085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0BB29ADA-FB15-DA32-FFDC-3E8AF47AB2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7804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yatata        Švéd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7" name="yatata        Švéd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F8B47C21-5656-8961-B486-B4C1C2B28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Suède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Suécia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Svédország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Szwecja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Ruotsi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שוודיה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399CBE3-7238-FBC4-DA4F-143A5C4EC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FFABBE5-9311-875F-AA26-40CF06AF9447}"/>
              </a:ext>
            </a:extLst>
          </p:cNvPr>
          <p:cNvSpPr/>
          <p:nvPr/>
        </p:nvSpPr>
        <p:spPr>
          <a:xfrm>
            <a:off x="6312024" y="992339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Švédsko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4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25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CF098D-40F4-A5D5-2ADA-9A9A84D77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0ED130-AFF1-7DF1-E715-F235CE213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008"/>
            <a:ext cx="10801200" cy="58593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895640-B1FB-2106-3C78-78B38F902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6E259E-A85B-82DF-949C-341097BD1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C83E30-F179-C305-E21B-ABBD0D04D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20DA59-6871-2EBC-1889-B12D00037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D91300-907D-D8A7-C70B-88312C240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6BDA69-7763-4691-A48D-F070A5D81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29776C-40B6-5D60-C534-51323AA9A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4CDD75-A0CC-12CD-111E-EF5BE5302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ED47EF-9F71-75B4-AD75-67356C10E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DCFD16-9A9C-930B-0EDA-C203A6975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AAC17A-2003-17C3-4362-9D3C432C6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8F4819-861C-39DA-8759-91E3B3F8D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0E9BE9-33A3-6626-6BF5-1257C72D0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CF4FCC-1005-0B70-A226-B95D54202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1881FE-F119-AC5D-4CAD-679F2E49A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FD5D98-8EA3-8983-D6AB-E400AE748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E916FA-9F52-FE92-4D81-E3C416EA0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5134BD-0D70-0841-3C03-862141030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2FADE7-61AF-3BBD-6EF3-5C33F7E42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87E009-2503-D236-4740-56D60FFE3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4E9CE3-E0B4-1FB9-CDD0-167F250F7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81B48A-6B12-018B-D9C7-C6B41DF6E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7439EC-CD7B-6E4E-8FCA-FCF7E0AE0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DA3D253-6FD0-C9BA-C452-6A7D387DF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4E3C0BE-6D92-27BF-9CBD-1BE400441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B90BA32-68F0-1E20-967F-6B07F8A2B043}"/>
              </a:ext>
            </a:extLst>
          </p:cNvPr>
          <p:cNvSpPr/>
          <p:nvPr/>
        </p:nvSpPr>
        <p:spPr>
          <a:xfrm>
            <a:off x="19579" y="443787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515</TotalTime>
  <Words>46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152</cp:revision>
  <dcterms:created xsi:type="dcterms:W3CDTF">2020-02-21T13:54:42Z</dcterms:created>
  <dcterms:modified xsi:type="dcterms:W3CDTF">2024-04-29T12:30:48Z</dcterms:modified>
</cp:coreProperties>
</file>