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7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aLX+zjJFJutKh+7ElWEag==" hashData="2xD33rdWAROoOHE7B3rxMoJFI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8"/>
    <a:srgbClr val="003264"/>
    <a:srgbClr val="003060"/>
    <a:srgbClr val="00009E"/>
    <a:srgbClr val="004182"/>
    <a:srgbClr val="030A49"/>
    <a:srgbClr val="050F6F"/>
    <a:srgbClr val="005E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212" autoAdjust="0"/>
    <p:restoredTop sz="94660"/>
  </p:normalViewPr>
  <p:slideViewPr>
    <p:cSldViewPr>
      <p:cViewPr>
        <p:scale>
          <a:sx n="86" d="100"/>
          <a:sy n="86" d="100"/>
        </p:scale>
        <p:origin x="-763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F66304A-D0E6-4884-A873-82790EC3CF15}" type="datetimeFigureOut">
              <a:rPr lang="fr-FR"/>
              <a:pPr>
                <a:defRPr/>
              </a:pPr>
              <a:t>28/04/2024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475674-EBD8-4B29-BC85-B73F55FD45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464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9467E1-BE31-44DE-BD50-BF3358B9C2F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AA42B30-E1CC-4F11-BCDC-335A6D610E6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364E2A-628F-41EA-89EE-73D06C73749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D2218-ED6F-4772-9D2C-6189FBC876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9023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9D530-8FAE-4309-9330-4D1EA225A0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0910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854EF-5222-437C-AE16-156F235D84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071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A7A1CC-43FD-45B5-88B1-92A4C58759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6596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6D417-8D4B-44EB-B1B4-AA626D2B7D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0206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1C895-99C2-4A5D-87DA-7F47F8FECA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8135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B2939-61CA-4214-B1A5-521060828D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7978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5BC2C-039E-4E5C-9DA1-3A3AC12FCC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214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C819BF-4CCF-4BE4-B839-396D02A9CD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121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59930-C8A8-48B4-8ABD-39B0BEE206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6962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9B78F-A70C-44A0-9E23-17FD928D55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375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77000">
              <a:srgbClr val="FFC000"/>
            </a:gs>
            <a:gs pos="83000">
              <a:schemeClr val="tx1"/>
            </a:gs>
            <a:gs pos="9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284C58-A930-4F84-B741-93E977AC0C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microsoft.com/office/2007/relationships/hdphoto" Target="../media/hdphoto2.wdp"/><Relationship Id="rId21" Type="http://schemas.openxmlformats.org/officeDocument/2006/relationships/audio" Target="../media/audio5.wav"/><Relationship Id="rId34" Type="http://schemas.openxmlformats.org/officeDocument/2006/relationships/image" Target="../media/image33.png"/><Relationship Id="rId42" Type="http://schemas.openxmlformats.org/officeDocument/2006/relationships/image" Target="../media/image38.gif"/><Relationship Id="rId47" Type="http://schemas.openxmlformats.org/officeDocument/2006/relationships/image" Target="../media/image43.jpeg"/><Relationship Id="rId50" Type="http://schemas.openxmlformats.org/officeDocument/2006/relationships/image" Target="../media/image46.png"/><Relationship Id="rId55" Type="http://schemas.openxmlformats.org/officeDocument/2006/relationships/image" Target="../media/image48.jpeg"/><Relationship Id="rId63" Type="http://schemas.openxmlformats.org/officeDocument/2006/relationships/image" Target="../media/image55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9.wav"/><Relationship Id="rId41" Type="http://schemas.microsoft.com/office/2007/relationships/hdphoto" Target="../media/hdphoto3.wdp"/><Relationship Id="rId54" Type="http://schemas.openxmlformats.org/officeDocument/2006/relationships/audio" Target="../media/audio1.wav"/><Relationship Id="rId6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microsoft.com/office/2007/relationships/hdphoto" Target="../media/hdphoto1.wdp"/><Relationship Id="rId40" Type="http://schemas.openxmlformats.org/officeDocument/2006/relationships/image" Target="../media/image37.png"/><Relationship Id="rId45" Type="http://schemas.openxmlformats.org/officeDocument/2006/relationships/image" Target="../media/image41.jpeg"/><Relationship Id="rId53" Type="http://schemas.microsoft.com/office/2007/relationships/hdphoto" Target="../media/hdphoto5.wdp"/><Relationship Id="rId58" Type="http://schemas.openxmlformats.org/officeDocument/2006/relationships/image" Target="../media/image51.jpe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5.png"/><Relationship Id="rId49" Type="http://schemas.openxmlformats.org/officeDocument/2006/relationships/image" Target="../media/image45.jpeg"/><Relationship Id="rId57" Type="http://schemas.openxmlformats.org/officeDocument/2006/relationships/image" Target="../media/image50.png"/><Relationship Id="rId61" Type="http://schemas.openxmlformats.org/officeDocument/2006/relationships/image" Target="../media/image54.png"/><Relationship Id="rId10" Type="http://schemas.openxmlformats.org/officeDocument/2006/relationships/image" Target="../media/image18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40.jpeg"/><Relationship Id="rId52" Type="http://schemas.openxmlformats.org/officeDocument/2006/relationships/image" Target="../media/image47.png"/><Relationship Id="rId60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image" Target="../media/image34.jpeg"/><Relationship Id="rId43" Type="http://schemas.openxmlformats.org/officeDocument/2006/relationships/image" Target="../media/image39.jpeg"/><Relationship Id="rId48" Type="http://schemas.openxmlformats.org/officeDocument/2006/relationships/image" Target="../media/image44.jpeg"/><Relationship Id="rId56" Type="http://schemas.openxmlformats.org/officeDocument/2006/relationships/image" Target="../media/image49.jpeg"/><Relationship Id="rId8" Type="http://schemas.openxmlformats.org/officeDocument/2006/relationships/image" Target="../media/image16.gif"/><Relationship Id="rId51" Type="http://schemas.microsoft.com/office/2007/relationships/hdphoto" Target="../media/hdphoto4.wdp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2.jpeg"/><Relationship Id="rId38" Type="http://schemas.openxmlformats.org/officeDocument/2006/relationships/image" Target="../media/image36.png"/><Relationship Id="rId46" Type="http://schemas.openxmlformats.org/officeDocument/2006/relationships/image" Target="../media/image42.jpeg"/><Relationship Id="rId59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Claude\Desktop\qqq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578"/>
            <a:ext cx="9096375" cy="687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306547"/>
            <a:ext cx="604837" cy="206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76375" y="1125538"/>
            <a:ext cx="6191250" cy="4535487"/>
          </a:xfrm>
          <a:prstGeom prst="frame">
            <a:avLst>
              <a:gd name="adj1" fmla="val 21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aude\Desktop\Grégory\XUi5w6B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1681163"/>
            <a:ext cx="3490912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6 -2417.wav">
            <a:hlinkClick r:id="" action="ppaction://media"/>
          </p:cNvPr>
          <p:cNvPicPr>
            <a:picLocks noRot="1" noChangeAspect="1"/>
          </p:cNvPicPr>
          <p:nvPr>
            <a:wavAudioFile r:embed="rId1" name="06 - Restons amis - Hommage à Grégory Lemarchal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60092" y="-9536"/>
            <a:ext cx="9036496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6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8" descr="C:\Users\JClaude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3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1"/>
          <p:cNvSpPr txBox="1">
            <a:spLocks noChangeArrowheads="1"/>
          </p:cNvSpPr>
          <p:nvPr/>
        </p:nvSpPr>
        <p:spPr bwMode="auto">
          <a:xfrm>
            <a:off x="2375693" y="1484784"/>
            <a:ext cx="439261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Confidentiel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C'est dit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Le pouvoir des fleurs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L'un pour l'autre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Mec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Restons amis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Chanson sur ma drôle de vie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La marelle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Place des grands hommes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Tant qu'on rêve encore</a:t>
            </a:r>
          </a:p>
        </p:txBody>
      </p:sp>
      <p:sp>
        <p:nvSpPr>
          <p:cNvPr id="10" name="Cadre 9"/>
          <p:cNvSpPr/>
          <p:nvPr/>
        </p:nvSpPr>
        <p:spPr>
          <a:xfrm>
            <a:off x="1835695" y="1341439"/>
            <a:ext cx="5544617" cy="4175793"/>
          </a:xfrm>
          <a:prstGeom prst="frame">
            <a:avLst>
              <a:gd name="adj1" fmla="val 21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ffffff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60438"/>
            <a:ext cx="5314429" cy="3100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Confidentiel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C'est dit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L'un pour l'autre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e pouvoir des fleurs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Mec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Chanson sur ma drôle de vie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La marelle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Place des grands hommes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Tant qu'on rêve encore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24038"/>
            <a:ext cx="296862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525" y="4799013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6" descr="C:\Users\Marie-Jose\Desktop\NUMEROS JUKEBOX NOIR\6 (FILEminimizer).jpg">
            <a:hlinkClick r:id="" action="ppaction://noaction" highlightClick="1">
              <a:snd r:embed="rId54" name="06 - Restons amis - Hommage à Grégory Lemarchal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1" descr="C:\Users\JClaude\Desktop\Grégory\XUi5w6B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8" y="1635125"/>
            <a:ext cx="1274762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479550"/>
            <a:ext cx="1506538" cy="15176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8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9020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6809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6" descr="C:\Users\JClaude\Desktop\564867-3121_détouré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997200"/>
            <a:ext cx="2266950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540385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978" y="6355501"/>
            <a:ext cx="504031" cy="17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4150588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2024-04-28T09:10:32Z</dcterms:modified>
</cp:coreProperties>
</file>