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9" r:id="rId3"/>
    <p:sldId id="259" r:id="rId4"/>
    <p:sldId id="306" r:id="rId5"/>
    <p:sldId id="305" r:id="rId6"/>
    <p:sldId id="304" r:id="rId7"/>
    <p:sldId id="302" r:id="rId8"/>
    <p:sldId id="303" r:id="rId9"/>
    <p:sldId id="301" r:id="rId10"/>
    <p:sldId id="300" r:id="rId11"/>
    <p:sldId id="298" r:id="rId12"/>
    <p:sldId id="297" r:id="rId13"/>
    <p:sldId id="295" r:id="rId14"/>
    <p:sldId id="294" r:id="rId15"/>
    <p:sldId id="289" r:id="rId16"/>
    <p:sldId id="290" r:id="rId17"/>
    <p:sldId id="292" r:id="rId18"/>
    <p:sldId id="291" r:id="rId19"/>
    <p:sldId id="293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B52F5-1CC8-A3A6-D3AE-AD4D1AECA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06AECD-739E-EDE6-3CD3-105C468F85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BF3C82-2BAE-B59F-0EB8-5C2E4CA43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051AE3-E557-593B-9D02-180B02426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A98CC-88DD-A737-3331-74CBC1FAC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485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2ECC0F-FEEA-1694-0A0E-BBAA4D3F3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5349A7-7478-4356-8C27-CC6FC94C8A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8C201F-5DEC-8353-64F3-CABA559B8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E9232B-2765-6F07-C259-B26D07876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410581-C217-B630-F2BD-29EFE21D5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50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C099C9-7C21-9C83-111B-BDC1AA3C5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26888AD-84E7-6CA2-6A56-C9A2D2FFC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60CE8B-8A97-5E6C-2236-6040A9236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F95B76-2770-F744-266E-6CCA67BAB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1F8B0F-74BD-6C45-3F75-E9A512875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02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00706-42E2-75FE-B954-7B025D7AE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3BB1E4-FC8B-87E1-0D97-3939B69424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31110-60CC-B4F4-4C3F-B3F7DB57FF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23D53D-92AA-B99F-7EE6-D49363C2A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32C311-C95E-1047-2AAF-4BDD7D77A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46273C-DFC2-4C57-71EB-8C2E6A422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98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4A5147-17DC-C44B-E024-490E47013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FA1D3F-AAFC-3A43-1FA0-3959CCF86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BBD93EE-4637-5FAF-8660-4BFEFA96D4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23B1088-5B85-E459-CA5B-4EFF4196E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23D8C7F-B46B-B475-F044-2B91B9164B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BDEB05C-EE46-F814-2921-388DA196C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9679FB9-E638-BC91-FB36-3DE18991D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16ECCEA-0B5E-AE7E-0041-953EB9C40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13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21A11-BC3C-F3A4-CB0A-AE0DD82C9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0AA0D64-0AF0-662E-5B40-30BA3F5C4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19B355E-6377-B63C-0ABD-23A9C8D5C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D74B646-4AAD-A9BC-50B1-E22475610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34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AD66B45-89DD-2A2B-31CE-3556E4880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42F9DD3-47F3-E695-A12B-3074279D1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48AC0A-EEBD-18B8-466B-76DF68F7D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06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BA9598-3A3B-897F-2FB9-FECE276C7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ADC94B-5671-D9D5-A8A0-F0A48F431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5E6555-AEFD-0B08-364A-6545C947F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88D68E-B5F2-98B2-4137-8A89655DB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E0C795-CDED-59C8-1184-CF4AA1379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B4AFFC-26BB-365D-9063-D19BC9056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92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62032-F3CC-D1FE-2BB6-2C3A5315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8DC5A-C145-2065-C21A-01C7A4AA8D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0B1527-4AB2-FB53-65D7-92646808AF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AE75F5-05C1-6479-7898-3CE1211ED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7A8F79-7EA3-5B0E-8B35-2247158A5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4D7703-9771-154C-A60A-98F4CB6DC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0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7484B8-45D0-775C-AFC8-CCC302DAF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49E9E3-0144-54CD-0509-E3E5F8061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762274-5CC7-8810-1A86-DEEF82F0D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94C164-2C80-D6D8-5647-B5F7C960C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C86A3D-60A1-7A30-8F36-D90E955A2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3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7F3B52B-95E6-C945-1A05-A6154E9274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EB6C56B-7E28-EE31-77E5-4FF8F2F73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EB7967-DE96-5EED-F80A-01A9A93C5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A2EFA6-03FB-869A-B7D2-70979AD2F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2608C9-35AB-9823-EFC5-9773EC85C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BC53A0C-2335-B0CF-14CB-255436D93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4CC305-42F1-1789-65B3-F8A3E6FCF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A3E7B1-ED51-1BEB-AB16-BCDE71CFFC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960EB3-EB35-4F04-884C-F6975E4D95ED}" type="datetimeFigureOut">
              <a:rPr lang="fr-FR" smtClean="0"/>
              <a:t>23/04/2024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66ADAF-FCF7-362E-B3A8-B8622A9FA2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6A62D9-4516-73CF-73A1-CACE8CB214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CDA275-EDF1-4CF2-8C33-8B6E064804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1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aysage&#10;&#10;Description générée automatiquement">
            <a:extLst>
              <a:ext uri="{FF2B5EF4-FFF2-40B4-BE49-F238E27FC236}">
                <a16:creationId xmlns:a16="http://schemas.microsoft.com/office/drawing/2014/main" id="{C8F84B3E-FDC7-A474-2C48-3D92EF2EAE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01" y="459000"/>
            <a:ext cx="10718797" cy="59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E0302A-4287-13AB-7604-60E412A02A2F}"/>
              </a:ext>
            </a:extLst>
          </p:cNvPr>
          <p:cNvSpPr txBox="1"/>
          <p:nvPr/>
        </p:nvSpPr>
        <p:spPr>
          <a:xfrm>
            <a:off x="3540759" y="711200"/>
            <a:ext cx="511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Lorient Vous Présente Corfou –Grèce -</a:t>
            </a:r>
          </a:p>
        </p:txBody>
      </p:sp>
    </p:spTree>
    <p:extLst>
      <p:ext uri="{BB962C8B-B14F-4D97-AF65-F5344CB8AC3E}">
        <p14:creationId xmlns:p14="http://schemas.microsoft.com/office/powerpoint/2010/main" val="63545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  <p:sndAc>
          <p:stSnd loop="1">
            <p:snd r:embed="rId2" name="Nana Mouskouri - Roses blanches de Corfou.wav"/>
          </p:stSnd>
        </p:sndAc>
      </p:transition>
    </mc:Choice>
    <mc:Fallback>
      <p:transition spd="slow" advClick="0" advTm="10000">
        <p:fade/>
        <p:sndAc>
          <p:stSnd loop="1">
            <p:snd r:embed="rId2" name="Nana Mouskouri - Roses blanches de Corf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0E1B2F7-16C3-4E49-65F5-FC3A4CA4363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L’histoire de Corfou est fortement liée à sa position géographique stratégique. Corfou (en grec moderne : </a:t>
            </a:r>
            <a:r>
              <a:rPr lang="fr-FR" sz="4000" b="1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Κέρκυρ</a:t>
            </a:r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α / Kérkyra) est la plus septentrionale des îles Ioniennes, à la sortie de la mer Adriatique. Elle est à la frontière (symbolique) entre l'Occident et l'Orient. Corfou est la région grecque la plus proche de l'Italie, tout en étant à moins de trois kilomètres de la côte albanaise. Elle était une étape évidente sur la route du Levant, dans les deux </a:t>
            </a:r>
            <a:r>
              <a:rPr lang="fr-FR" sz="4000" b="1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sensN</a:t>
            </a:r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5608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scène&#10;&#10;Description générée automatiquement">
            <a:extLst>
              <a:ext uri="{FF2B5EF4-FFF2-40B4-BE49-F238E27FC236}">
                <a16:creationId xmlns:a16="http://schemas.microsoft.com/office/drawing/2014/main" id="{748A7E7E-B7BC-94C5-1469-D29564386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40" y="361950"/>
            <a:ext cx="4536000" cy="34070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B54F6E06-0E0F-2C9F-414A-AE480083FE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9360" y="1875151"/>
            <a:ext cx="3528000" cy="469704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FFF7D5-EDAA-243A-DF96-9F6A36E5BEC2}"/>
              </a:ext>
            </a:extLst>
          </p:cNvPr>
          <p:cNvSpPr txBox="1"/>
          <p:nvPr/>
        </p:nvSpPr>
        <p:spPr>
          <a:xfrm>
            <a:off x="5435600" y="2479040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Visiter Corfou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la vieille ville de </a:t>
            </a:r>
            <a:r>
              <a:rPr lang="fr-FR" sz="2000" b="1" dirty="0" err="1">
                <a:solidFill>
                  <a:srgbClr val="FFFF00"/>
                </a:solidFill>
              </a:rPr>
              <a:t>Kerkyra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A32CBFE-289F-AD97-31E6-9FD039023432}"/>
              </a:ext>
            </a:extLst>
          </p:cNvPr>
          <p:cNvSpPr txBox="1"/>
          <p:nvPr/>
        </p:nvSpPr>
        <p:spPr>
          <a:xfrm>
            <a:off x="542320" y="3891280"/>
            <a:ext cx="7579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vieille ville de Corfou est le </a:t>
            </a:r>
            <a:r>
              <a:rPr lang="fr-FR" sz="2000" b="1" dirty="0" err="1">
                <a:solidFill>
                  <a:srgbClr val="FFFF00"/>
                </a:solidFill>
              </a:rPr>
              <a:t>coeur</a:t>
            </a:r>
            <a:r>
              <a:rPr lang="fr-FR" sz="2000" b="1" dirty="0">
                <a:solidFill>
                  <a:srgbClr val="FFFF00"/>
                </a:solidFill>
              </a:rPr>
              <a:t> touristique de l'île, le passage obligé pour tout visiteur.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C'est dans ces ruelles et placettes qu'on ressent l'</a:t>
            </a:r>
            <a:r>
              <a:rPr lang="fr-FR" sz="2000" b="1" dirty="0" err="1">
                <a:solidFill>
                  <a:srgbClr val="FFFF00"/>
                </a:solidFill>
              </a:rPr>
              <a:t>athmosphère</a:t>
            </a:r>
            <a:r>
              <a:rPr lang="fr-FR" sz="2000" b="1" dirty="0">
                <a:solidFill>
                  <a:srgbClr val="FFFF00"/>
                </a:solidFill>
              </a:rPr>
              <a:t> grecque.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Prenez le temps d'y venir tôt le matin et repartir très tard le soir 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Les cars de touristes débarquent à partir de 10h du matin en pleine saison, mais si vous vous éloignez quelque peu dans les ruelles vous serez plus</a:t>
            </a:r>
          </a:p>
        </p:txBody>
      </p:sp>
    </p:spTree>
    <p:extLst>
      <p:ext uri="{BB962C8B-B14F-4D97-AF65-F5344CB8AC3E}">
        <p14:creationId xmlns:p14="http://schemas.microsoft.com/office/powerpoint/2010/main" val="296974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haussures, ciel&#10;&#10;Description générée automatiquement">
            <a:extLst>
              <a:ext uri="{FF2B5EF4-FFF2-40B4-BE49-F238E27FC236}">
                <a16:creationId xmlns:a16="http://schemas.microsoft.com/office/drawing/2014/main" id="{A2EDFBE0-E0CC-AAF9-E3D7-5F2630FE7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15" y="1936114"/>
            <a:ext cx="3312000" cy="440946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meubles, table, bâtiment&#10;&#10;Description générée automatiquement">
            <a:extLst>
              <a:ext uri="{FF2B5EF4-FFF2-40B4-BE49-F238E27FC236}">
                <a16:creationId xmlns:a16="http://schemas.microsoft.com/office/drawing/2014/main" id="{D09AC2BE-B1A7-F33C-819B-1DEFE73B26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1715" y="467995"/>
            <a:ext cx="4286250" cy="32194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7E69E01-EE6F-8052-31EB-4C688B78EE61}"/>
              </a:ext>
            </a:extLst>
          </p:cNvPr>
          <p:cNvSpPr txBox="1"/>
          <p:nvPr/>
        </p:nvSpPr>
        <p:spPr>
          <a:xfrm>
            <a:off x="4460240" y="4022725"/>
            <a:ext cx="6654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matin les places sont presque vides, on y prend son café tranquillement, ici la place de l'</a:t>
            </a:r>
            <a:r>
              <a:rPr lang="fr-FR" sz="2000" b="1" dirty="0" err="1">
                <a:solidFill>
                  <a:srgbClr val="FFFF00"/>
                </a:solidFill>
              </a:rPr>
              <a:t>hotel</a:t>
            </a:r>
            <a:r>
              <a:rPr lang="fr-FR" sz="2000" b="1" dirty="0">
                <a:solidFill>
                  <a:srgbClr val="FFFF00"/>
                </a:solidFill>
              </a:rPr>
              <a:t> de ville (Town hall square).</a:t>
            </a:r>
          </a:p>
        </p:txBody>
      </p:sp>
    </p:spTree>
    <p:extLst>
      <p:ext uri="{BB962C8B-B14F-4D97-AF65-F5344CB8AC3E}">
        <p14:creationId xmlns:p14="http://schemas.microsoft.com/office/powerpoint/2010/main" val="347213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C56BD53D-18F9-2A9C-5C82-6B010C030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35" y="376555"/>
            <a:ext cx="4286250" cy="321945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33F1BC-5981-CDFA-2646-A61C38C8F5E4}"/>
              </a:ext>
            </a:extLst>
          </p:cNvPr>
          <p:cNvSpPr txBox="1"/>
          <p:nvPr/>
        </p:nvSpPr>
        <p:spPr>
          <a:xfrm>
            <a:off x="5313680" y="233680"/>
            <a:ext cx="5923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cathédrale catholique est sur cette même place, la 1ere construction date de 1553, puis modifiée en 1658, et détruite pendant la 2eme guerre mondiale en 1943 et reconstruite en 1970.</a:t>
            </a:r>
          </a:p>
        </p:txBody>
      </p:sp>
      <p:pic>
        <p:nvPicPr>
          <p:cNvPr id="6" name="Image 5" descr="Une image contenant plein air, ciel, palmier, arbre&#10;&#10;Description générée automatiquement">
            <a:extLst>
              <a:ext uri="{FF2B5EF4-FFF2-40B4-BE49-F238E27FC236}">
                <a16:creationId xmlns:a16="http://schemas.microsoft.com/office/drawing/2014/main" id="{50246C3F-F5F0-AF76-B1C7-3E020267F0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9830" y="3321685"/>
            <a:ext cx="4286250" cy="321945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04D8D15-69E8-1F57-8E06-EABD4F4A1F7A}"/>
              </a:ext>
            </a:extLst>
          </p:cNvPr>
          <p:cNvSpPr txBox="1"/>
          <p:nvPr/>
        </p:nvSpPr>
        <p:spPr>
          <a:xfrm>
            <a:off x="3180715" y="5650448"/>
            <a:ext cx="411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ainsi que l'</a:t>
            </a:r>
            <a:r>
              <a:rPr lang="fr-FR" sz="2000" b="1" dirty="0" err="1"/>
              <a:t>hotel</a:t>
            </a:r>
            <a:r>
              <a:rPr lang="fr-FR" sz="2000" b="1" dirty="0"/>
              <a:t> de ville, située sur la même place.</a:t>
            </a:r>
          </a:p>
        </p:txBody>
      </p:sp>
    </p:spTree>
    <p:extLst>
      <p:ext uri="{BB962C8B-B14F-4D97-AF65-F5344CB8AC3E}">
        <p14:creationId xmlns:p14="http://schemas.microsoft.com/office/powerpoint/2010/main" val="3355627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orloge, ciel&#10;&#10;Description générée automatiquement">
            <a:extLst>
              <a:ext uri="{FF2B5EF4-FFF2-40B4-BE49-F238E27FC236}">
                <a16:creationId xmlns:a16="http://schemas.microsoft.com/office/drawing/2014/main" id="{0CB03EAC-DC39-6619-AE7C-2AF900B3D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55" y="3343275"/>
            <a:ext cx="4286250" cy="32194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ruelle, fenêtre&#10;&#10;Description générée automatiquement">
            <a:extLst>
              <a:ext uri="{FF2B5EF4-FFF2-40B4-BE49-F238E27FC236}">
                <a16:creationId xmlns:a16="http://schemas.microsoft.com/office/drawing/2014/main" id="{7BDC00F0-1EB9-D9CD-18C0-00A7055960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6995" y="290199"/>
            <a:ext cx="2916000" cy="388224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8813DF-3F31-FE10-65B5-9126DCFCB605}"/>
              </a:ext>
            </a:extLst>
          </p:cNvPr>
          <p:cNvSpPr txBox="1"/>
          <p:nvPr/>
        </p:nvSpPr>
        <p:spPr>
          <a:xfrm>
            <a:off x="2113280" y="375920"/>
            <a:ext cx="670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une ruelle : la rue </a:t>
            </a:r>
            <a:r>
              <a:rPr lang="fr-FR" sz="2000" b="1" dirty="0" err="1">
                <a:solidFill>
                  <a:srgbClr val="FFFF00"/>
                </a:solidFill>
              </a:rPr>
              <a:t>Seremeti</a:t>
            </a:r>
            <a:r>
              <a:rPr lang="fr-FR" sz="2000" b="1" dirty="0">
                <a:solidFill>
                  <a:srgbClr val="FFFF00"/>
                </a:solidFill>
              </a:rPr>
              <a:t> qui relie Guilford à la place du </a:t>
            </a:r>
            <a:r>
              <a:rPr lang="fr-FR" sz="2000" b="1" dirty="0" err="1">
                <a:solidFill>
                  <a:srgbClr val="FFFF00"/>
                </a:solidFill>
              </a:rPr>
              <a:t>criket</a:t>
            </a:r>
            <a:r>
              <a:rPr lang="fr-FR" sz="2000" b="1" dirty="0">
                <a:solidFill>
                  <a:srgbClr val="FFFF00"/>
                </a:solidFill>
              </a:rPr>
              <a:t> et la rue </a:t>
            </a:r>
            <a:r>
              <a:rPr lang="fr-FR" sz="2000" b="1" dirty="0" err="1">
                <a:solidFill>
                  <a:srgbClr val="FFFF00"/>
                </a:solidFill>
              </a:rPr>
              <a:t>Kapodistriou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6868FAC-5AD7-A635-0164-0E6465B26D13}"/>
              </a:ext>
            </a:extLst>
          </p:cNvPr>
          <p:cNvSpPr txBox="1"/>
          <p:nvPr/>
        </p:nvSpPr>
        <p:spPr>
          <a:xfrm>
            <a:off x="4947920" y="5425440"/>
            <a:ext cx="4622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L'église St </a:t>
            </a:r>
            <a:r>
              <a:rPr lang="fr-FR" sz="2000" b="1" dirty="0" err="1">
                <a:solidFill>
                  <a:srgbClr val="FFFF00"/>
                </a:solidFill>
              </a:rPr>
              <a:t>Spyridon</a:t>
            </a:r>
            <a:r>
              <a:rPr lang="fr-FR" sz="2000" b="1" dirty="0">
                <a:solidFill>
                  <a:srgbClr val="FFFF00"/>
                </a:solidFill>
              </a:rPr>
              <a:t>, patron de la ville, rue </a:t>
            </a:r>
            <a:r>
              <a:rPr lang="fr-FR" sz="2000" b="1" dirty="0" err="1">
                <a:solidFill>
                  <a:srgbClr val="FFFF00"/>
                </a:solidFill>
              </a:rPr>
              <a:t>Kalocheretou</a:t>
            </a:r>
            <a:r>
              <a:rPr lang="fr-FR" sz="2000" b="1" dirty="0">
                <a:solidFill>
                  <a:srgbClr val="FFFF00"/>
                </a:solidFill>
              </a:rPr>
              <a:t>. L'église contient le corps embaumé du saint.</a:t>
            </a:r>
          </a:p>
        </p:txBody>
      </p:sp>
    </p:spTree>
    <p:extLst>
      <p:ext uri="{BB962C8B-B14F-4D97-AF65-F5344CB8AC3E}">
        <p14:creationId xmlns:p14="http://schemas.microsoft.com/office/powerpoint/2010/main" val="24597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able&#10;&#10;Description générée automatiquement">
            <a:extLst>
              <a:ext uri="{FF2B5EF4-FFF2-40B4-BE49-F238E27FC236}">
                <a16:creationId xmlns:a16="http://schemas.microsoft.com/office/drawing/2014/main" id="{3945E8D4-F109-158B-5ED9-F39DB48C55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55" y="321310"/>
            <a:ext cx="3996000" cy="300144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voie, bâtiment, route&#10;&#10;Description générée automatiquement">
            <a:extLst>
              <a:ext uri="{FF2B5EF4-FFF2-40B4-BE49-F238E27FC236}">
                <a16:creationId xmlns:a16="http://schemas.microsoft.com/office/drawing/2014/main" id="{4ECE9D21-C089-8373-5707-17873BB5D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1395" y="2271395"/>
            <a:ext cx="3219450" cy="428625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C88DFAF-0357-3508-24B2-8CD433D04C1A}"/>
              </a:ext>
            </a:extLst>
          </p:cNvPr>
          <p:cNvSpPr txBox="1"/>
          <p:nvPr/>
        </p:nvSpPr>
        <p:spPr>
          <a:xfrm>
            <a:off x="2682240" y="3906688"/>
            <a:ext cx="509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on se perd dans le dédale des rues et des placettes, ... impossible de mettre un nom à tous ces lieux.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56568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plein air, marché, bâtiment&#10;&#10;Description générée automatiquement">
            <a:extLst>
              <a:ext uri="{FF2B5EF4-FFF2-40B4-BE49-F238E27FC236}">
                <a16:creationId xmlns:a16="http://schemas.microsoft.com/office/drawing/2014/main" id="{961A7E46-FC10-C439-E875-FF85B6CED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115" y="2261235"/>
            <a:ext cx="3219450" cy="428625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sol, homme&#10;&#10;Description générée automatiquement">
            <a:extLst>
              <a:ext uri="{FF2B5EF4-FFF2-40B4-BE49-F238E27FC236}">
                <a16:creationId xmlns:a16="http://schemas.microsoft.com/office/drawing/2014/main" id="{10CC716C-1EDF-E77E-594F-BAC45A7C27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2820" y="249555"/>
            <a:ext cx="2028825" cy="428625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E11F46-1F33-21D4-D544-0826CD55F2C8}"/>
              </a:ext>
            </a:extLst>
          </p:cNvPr>
          <p:cNvSpPr txBox="1"/>
          <p:nvPr/>
        </p:nvSpPr>
        <p:spPr>
          <a:xfrm>
            <a:off x="3521394" y="290026"/>
            <a:ext cx="637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ici la religion est chrétienne orthodoxe et il n'est pas rare de croiser les popes traditionnels, avec un téléphone portable vissé à l'oreille.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15FC689-62F1-B133-FF20-DAA71A156DEA}"/>
              </a:ext>
            </a:extLst>
          </p:cNvPr>
          <p:cNvSpPr txBox="1"/>
          <p:nvPr/>
        </p:nvSpPr>
        <p:spPr>
          <a:xfrm>
            <a:off x="3860800" y="5607556"/>
            <a:ext cx="4135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On se croit un peu en Italie, les Venetiens y ont laissé leur empreinte pendant si longtemps.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807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2A3DBF9C-D22E-144A-0B6D-412E01155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15" y="371475"/>
            <a:ext cx="3219450" cy="42862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haussures, bâtiment, habits&#10;&#10;Description générée automatiquement">
            <a:extLst>
              <a:ext uri="{FF2B5EF4-FFF2-40B4-BE49-F238E27FC236}">
                <a16:creationId xmlns:a16="http://schemas.microsoft.com/office/drawing/2014/main" id="{8A0C6D2C-7BFA-081C-9F9D-CEBB64E65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1715" y="2322195"/>
            <a:ext cx="3219450" cy="42862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10E6B7-9255-0025-E1CB-744C9E444CB1}"/>
              </a:ext>
            </a:extLst>
          </p:cNvPr>
          <p:cNvSpPr txBox="1"/>
          <p:nvPr/>
        </p:nvSpPr>
        <p:spPr>
          <a:xfrm>
            <a:off x="3962400" y="2021840"/>
            <a:ext cx="431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Le soir venu, les boutiques ferment, et les églises ouvrent pour une fête ou évènement quelconque.</a:t>
            </a:r>
          </a:p>
          <a:p>
            <a:r>
              <a:rPr lang="fr-FR" sz="2000" b="1">
                <a:solidFill>
                  <a:schemeClr val="bg1"/>
                </a:solidFill>
              </a:rPr>
              <a:t>Ce soir : concert dans la cathédrale en honneur de la future Pâques, qui est plus tard qu'en France.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uvent, plein air, personnes&#10;&#10;Description générée automatiquement">
            <a:extLst>
              <a:ext uri="{FF2B5EF4-FFF2-40B4-BE49-F238E27FC236}">
                <a16:creationId xmlns:a16="http://schemas.microsoft.com/office/drawing/2014/main" id="{0F61D5D3-B1DD-F6BB-BFBA-4F3464C1D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275" y="4204652"/>
            <a:ext cx="4286250" cy="23907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ersonnes, piéton&#10;&#10;Description générée automatiquement">
            <a:extLst>
              <a:ext uri="{FF2B5EF4-FFF2-40B4-BE49-F238E27FC236}">
                <a16:creationId xmlns:a16="http://schemas.microsoft.com/office/drawing/2014/main" id="{9230FC1B-69C7-DD99-AF28-40E3F78116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1755" y="239395"/>
            <a:ext cx="4286250" cy="24574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5A8A2D-3A52-A904-C86E-AECAA2BD9D46}"/>
              </a:ext>
            </a:extLst>
          </p:cNvPr>
          <p:cNvSpPr txBox="1"/>
          <p:nvPr/>
        </p:nvSpPr>
        <p:spPr>
          <a:xfrm>
            <a:off x="4765040" y="5400039"/>
            <a:ext cx="6624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En face du Liston se trouvent les nombreux cafés chics qui restent ouverts </a:t>
            </a:r>
            <a:r>
              <a:rPr lang="fr-FR" sz="2000" b="1" dirty="0" err="1">
                <a:solidFill>
                  <a:srgbClr val="FFFF00"/>
                </a:solidFill>
              </a:rPr>
              <a:t>tards</a:t>
            </a:r>
            <a:r>
              <a:rPr lang="fr-FR" sz="2000" b="1" dirty="0">
                <a:solidFill>
                  <a:srgbClr val="FFFF00"/>
                </a:solidFill>
              </a:rPr>
              <a:t> dans la nuit et animés par les Grecs comme par les touristes.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51D9CFB-D584-2898-AD1E-1311769BAB29}"/>
              </a:ext>
            </a:extLst>
          </p:cNvPr>
          <p:cNvSpPr txBox="1"/>
          <p:nvPr/>
        </p:nvSpPr>
        <p:spPr>
          <a:xfrm>
            <a:off x="1005840" y="262573"/>
            <a:ext cx="6553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le Liston, rue Eleftherias, date de l'époque française, il est une réplique des arcades de la rue de Rivoli à Paris, et dessinées par Ferdinand de Lesseps. En face du Liston se trouve le parc (Spianada ) servant de terrain de criket, encore pratiqué aujourd'hui.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58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lac&#10;&#10;Description générée automatiquement">
            <a:extLst>
              <a:ext uri="{FF2B5EF4-FFF2-40B4-BE49-F238E27FC236}">
                <a16:creationId xmlns:a16="http://schemas.microsoft.com/office/drawing/2014/main" id="{6076F173-6D79-FE4D-8925-093AFD1FE3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29" y="264160"/>
            <a:ext cx="4656000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palmier&#10;&#10;Description générée automatiquement">
            <a:extLst>
              <a:ext uri="{FF2B5EF4-FFF2-40B4-BE49-F238E27FC236}">
                <a16:creationId xmlns:a16="http://schemas.microsoft.com/office/drawing/2014/main" id="{CB200231-22D1-D347-4C5E-69921A4612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971" y="3210560"/>
            <a:ext cx="4824000" cy="32901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EDEE1F-7AE3-DD85-98D7-46F474E23703}"/>
              </a:ext>
            </a:extLst>
          </p:cNvPr>
          <p:cNvSpPr txBox="1"/>
          <p:nvPr/>
        </p:nvSpPr>
        <p:spPr>
          <a:xfrm>
            <a:off x="7457440" y="2364240"/>
            <a:ext cx="3545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Corfou-ville (Corfou, Grèce): l'hôtel de ville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B801482-098D-2ACC-37F7-902A40DA3D33}"/>
              </a:ext>
            </a:extLst>
          </p:cNvPr>
          <p:cNvSpPr txBox="1"/>
          <p:nvPr/>
        </p:nvSpPr>
        <p:spPr>
          <a:xfrm>
            <a:off x="2062480" y="3802985"/>
            <a:ext cx="325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Vieux Fort</a:t>
            </a:r>
          </a:p>
        </p:txBody>
      </p:sp>
    </p:spTree>
    <p:extLst>
      <p:ext uri="{BB962C8B-B14F-4D97-AF65-F5344CB8AC3E}">
        <p14:creationId xmlns:p14="http://schemas.microsoft.com/office/powerpoint/2010/main" val="345138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3FBF7F88-C77F-B59C-3F9F-359AB31377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04" y="3271577"/>
            <a:ext cx="3744000" cy="32723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468420-3F03-92C1-354C-4A1507A8EEFF}"/>
              </a:ext>
            </a:extLst>
          </p:cNvPr>
          <p:cNvSpPr txBox="1"/>
          <p:nvPr/>
        </p:nvSpPr>
        <p:spPr>
          <a:xfrm>
            <a:off x="4175760" y="5426784"/>
            <a:ext cx="457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Corfou-Ville (île de Corfou, Grèce) : la Panagia </a:t>
            </a:r>
            <a:r>
              <a:rPr lang="fr-FR" sz="2000" b="1" dirty="0" err="1">
                <a:solidFill>
                  <a:srgbClr val="FFFF00"/>
                </a:solidFill>
              </a:rPr>
              <a:t>Mandrakina</a:t>
            </a:r>
            <a:r>
              <a:rPr lang="fr-FR" sz="2000" b="1" dirty="0">
                <a:solidFill>
                  <a:srgbClr val="FFFF00"/>
                </a:solidFill>
              </a:rPr>
              <a:t> ou église de la Vierge Marie </a:t>
            </a:r>
            <a:r>
              <a:rPr lang="fr-FR" sz="2000" b="1" dirty="0" err="1">
                <a:solidFill>
                  <a:srgbClr val="FFFF00"/>
                </a:solidFill>
              </a:rPr>
              <a:t>Mandrakina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Véhicule terrestre, ciel, véhicule&#10;&#10;Description générée automatiquement">
            <a:extLst>
              <a:ext uri="{FF2B5EF4-FFF2-40B4-BE49-F238E27FC236}">
                <a16:creationId xmlns:a16="http://schemas.microsoft.com/office/drawing/2014/main" id="{43E575A0-C6BC-89A3-4CDB-9F419E46A0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3894" y="243841"/>
            <a:ext cx="2700000" cy="42660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5AC11D8-2FA9-A0FF-9EFF-DAEF7A56C105}"/>
              </a:ext>
            </a:extLst>
          </p:cNvPr>
          <p:cNvSpPr txBox="1"/>
          <p:nvPr/>
        </p:nvSpPr>
        <p:spPr>
          <a:xfrm>
            <a:off x="6291600" y="318105"/>
            <a:ext cx="28041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Corfou-Ville (île de Corfou, Grèce) : la Panagia Mandrakina ou église de la Vierge Marie Mandrakina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348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8DC8550B-74DA-DC68-D79A-EFC3A275C5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A3A136-93FB-B400-06BC-E81890DD0967}"/>
              </a:ext>
            </a:extLst>
          </p:cNvPr>
          <p:cNvSpPr txBox="1"/>
          <p:nvPr/>
        </p:nvSpPr>
        <p:spPr>
          <a:xfrm>
            <a:off x="8529600" y="4185920"/>
            <a:ext cx="309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Île de </a:t>
            </a:r>
            <a:r>
              <a:rPr lang="fr-FR" sz="2000" b="1" dirty="0" err="1">
                <a:solidFill>
                  <a:srgbClr val="FFFF00"/>
                </a:solidFill>
              </a:rPr>
              <a:t>Pontikonisi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8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paysage&#10;&#10;Description générée automatiquement">
            <a:extLst>
              <a:ext uri="{FF2B5EF4-FFF2-40B4-BE49-F238E27FC236}">
                <a16:creationId xmlns:a16="http://schemas.microsoft.com/office/drawing/2014/main" id="{CAE48D90-D693-ADFD-8390-2CAA4729BB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515" y="369000"/>
            <a:ext cx="917284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6AAE7F-B94B-3D4F-FAEF-6E7F025C924A}"/>
              </a:ext>
            </a:extLst>
          </p:cNvPr>
          <p:cNvSpPr txBox="1"/>
          <p:nvPr/>
        </p:nvSpPr>
        <p:spPr>
          <a:xfrm>
            <a:off x="792480" y="4246880"/>
            <a:ext cx="259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Cap </a:t>
            </a:r>
            <a:r>
              <a:rPr lang="fr-FR" sz="2000" b="1" dirty="0" err="1">
                <a:solidFill>
                  <a:srgbClr val="FFFF00"/>
                </a:solidFill>
              </a:rPr>
              <a:t>Drastis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28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9F141150-70D9-C506-37D0-8568F9636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109" y="459000"/>
            <a:ext cx="9912916" cy="5940000"/>
          </a:xfrm>
          <a:prstGeom prst="rect">
            <a:avLst/>
          </a:prstGeom>
          <a:pattFill prst="pct90">
            <a:fgClr>
              <a:srgbClr val="FF0000"/>
            </a:fgClr>
            <a:bgClr>
              <a:schemeClr val="bg1"/>
            </a:bgClr>
          </a:pattFill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90052C-2C29-EDA8-CEC2-A179153B5D01}"/>
              </a:ext>
            </a:extLst>
          </p:cNvPr>
          <p:cNvSpPr txBox="1"/>
          <p:nvPr/>
        </p:nvSpPr>
        <p:spPr>
          <a:xfrm>
            <a:off x="10251440" y="3708400"/>
            <a:ext cx="1747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Baie d' Agios </a:t>
            </a:r>
            <a:r>
              <a:rPr lang="fr-FR" sz="2000" b="1" dirty="0" err="1">
                <a:solidFill>
                  <a:srgbClr val="FFFF00"/>
                </a:solidFill>
              </a:rPr>
              <a:t>Georgios</a:t>
            </a:r>
            <a:r>
              <a:rPr lang="fr-FR" sz="2000" b="1" dirty="0">
                <a:solidFill>
                  <a:srgbClr val="FFFF00"/>
                </a:solidFill>
              </a:rPr>
              <a:t> au nord-ouest de Corfou</a:t>
            </a:r>
          </a:p>
        </p:txBody>
      </p:sp>
    </p:spTree>
    <p:extLst>
      <p:ext uri="{BB962C8B-B14F-4D97-AF65-F5344CB8AC3E}">
        <p14:creationId xmlns:p14="http://schemas.microsoft.com/office/powerpoint/2010/main" val="147059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nature&#10;&#10;Description générée automatiquement">
            <a:extLst>
              <a:ext uri="{FF2B5EF4-FFF2-40B4-BE49-F238E27FC236}">
                <a16:creationId xmlns:a16="http://schemas.microsoft.com/office/drawing/2014/main" id="{8B62BBEC-A653-E8C8-0D47-18930D26C0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646" y="369000"/>
            <a:ext cx="918361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56CB26-CD3B-A714-44F6-110C03C650D0}"/>
              </a:ext>
            </a:extLst>
          </p:cNvPr>
          <p:cNvSpPr txBox="1"/>
          <p:nvPr/>
        </p:nvSpPr>
        <p:spPr>
          <a:xfrm>
            <a:off x="1107966" y="4246880"/>
            <a:ext cx="2753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Île d'Othoni</a:t>
            </a:r>
          </a:p>
        </p:txBody>
      </p:sp>
    </p:spTree>
    <p:extLst>
      <p:ext uri="{BB962C8B-B14F-4D97-AF65-F5344CB8AC3E}">
        <p14:creationId xmlns:p14="http://schemas.microsoft.com/office/powerpoint/2010/main" val="260769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2A295DD2-F421-35E0-DEC4-85D2B4E978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10" y="233680"/>
            <a:ext cx="917553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7D0744-71A4-7E8B-4F36-9BB30C245C4F}"/>
              </a:ext>
            </a:extLst>
          </p:cNvPr>
          <p:cNvSpPr txBox="1"/>
          <p:nvPr/>
        </p:nvSpPr>
        <p:spPr>
          <a:xfrm>
            <a:off x="9519920" y="3180695"/>
            <a:ext cx="2407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000" b="1" dirty="0"/>
              <a:t>une petite île située en face de "</a:t>
            </a:r>
            <a:r>
              <a:rPr lang="fr-FR" sz="2000" b="1" dirty="0" err="1"/>
              <a:t>Kanoni</a:t>
            </a:r>
            <a:r>
              <a:rPr lang="fr-FR" sz="2000" b="1" dirty="0"/>
              <a:t>". L'emplacement est à environ 5 km du centre de la ville de Corfou, île de Corfou, Grèce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669891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chêne&#10;&#10;Description générée automatiquement">
            <a:extLst>
              <a:ext uri="{FF2B5EF4-FFF2-40B4-BE49-F238E27FC236}">
                <a16:creationId xmlns:a16="http://schemas.microsoft.com/office/drawing/2014/main" id="{5F2D433B-AD02-EB4B-0408-CDFB91EF8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EA8527-26A8-B18E-AFB1-6DC7281D78D6}"/>
              </a:ext>
            </a:extLst>
          </p:cNvPr>
          <p:cNvSpPr txBox="1"/>
          <p:nvPr/>
        </p:nvSpPr>
        <p:spPr>
          <a:xfrm>
            <a:off x="1133600" y="4761495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Oliveraie à Corfou</a:t>
            </a:r>
          </a:p>
        </p:txBody>
      </p:sp>
    </p:spTree>
    <p:extLst>
      <p:ext uri="{BB962C8B-B14F-4D97-AF65-F5344CB8AC3E}">
        <p14:creationId xmlns:p14="http://schemas.microsoft.com/office/powerpoint/2010/main" val="2407690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habits, plein air, personnes&#10;&#10;Description générée automatiquement">
            <a:extLst>
              <a:ext uri="{FF2B5EF4-FFF2-40B4-BE49-F238E27FC236}">
                <a16:creationId xmlns:a16="http://schemas.microsoft.com/office/drawing/2014/main" id="{371FC7C3-08BF-EA11-6C71-6C3E96DE0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32" y="369000"/>
            <a:ext cx="1014714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9B58EF-F502-BFB9-9B16-3EF8F4E2625A}"/>
              </a:ext>
            </a:extLst>
          </p:cNvPr>
          <p:cNvSpPr txBox="1"/>
          <p:nvPr/>
        </p:nvSpPr>
        <p:spPr>
          <a:xfrm>
            <a:off x="10657840" y="3647440"/>
            <a:ext cx="15341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Procession de Saint </a:t>
            </a:r>
            <a:r>
              <a:rPr lang="fr-FR" sz="2000" b="1" dirty="0" err="1"/>
              <a:t>Spyridon</a:t>
            </a:r>
            <a:r>
              <a:rPr lang="fr-FR" sz="2000" b="1" dirty="0"/>
              <a:t>, </a:t>
            </a:r>
            <a:r>
              <a:rPr lang="fr-FR" sz="2000" b="1" dirty="0" err="1"/>
              <a:t>Georgios</a:t>
            </a:r>
            <a:r>
              <a:rPr lang="fr-FR" sz="2000" b="1" dirty="0"/>
              <a:t> </a:t>
            </a:r>
            <a:r>
              <a:rPr lang="fr-FR" sz="2000" b="1" dirty="0" err="1"/>
              <a:t>Samartzis</a:t>
            </a:r>
            <a:r>
              <a:rPr lang="fr-FR" sz="2000" b="1" dirty="0"/>
              <a:t> (el), 1912.</a:t>
            </a:r>
          </a:p>
        </p:txBody>
      </p:sp>
    </p:spTree>
    <p:extLst>
      <p:ext uri="{BB962C8B-B14F-4D97-AF65-F5344CB8AC3E}">
        <p14:creationId xmlns:p14="http://schemas.microsoft.com/office/powerpoint/2010/main" val="228808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personne&#10;&#10;Description générée automatiquement">
            <a:extLst>
              <a:ext uri="{FF2B5EF4-FFF2-40B4-BE49-F238E27FC236}">
                <a16:creationId xmlns:a16="http://schemas.microsoft.com/office/drawing/2014/main" id="{C5291223-EFE0-D2A9-8ADC-4D45566CF8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16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7FD04D-A7EF-48BE-62A7-D5DD67AD1854}"/>
              </a:ext>
            </a:extLst>
          </p:cNvPr>
          <p:cNvSpPr txBox="1"/>
          <p:nvPr/>
        </p:nvSpPr>
        <p:spPr>
          <a:xfrm>
            <a:off x="162560" y="4003040"/>
            <a:ext cx="33223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Maisons décorées de l'Esplanade et cruches peintes prêtes à être jetées des balcons, tradition du Samedi saint à Corfou.</a:t>
            </a:r>
          </a:p>
        </p:txBody>
      </p:sp>
    </p:spTree>
    <p:extLst>
      <p:ext uri="{BB962C8B-B14F-4D97-AF65-F5344CB8AC3E}">
        <p14:creationId xmlns:p14="http://schemas.microsoft.com/office/powerpoint/2010/main" val="33385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rapente&#10;&#10;Description générée automatiquement">
            <a:extLst>
              <a:ext uri="{FF2B5EF4-FFF2-40B4-BE49-F238E27FC236}">
                <a16:creationId xmlns:a16="http://schemas.microsoft.com/office/drawing/2014/main" id="{D841F344-84A1-0966-9E45-5323869E71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440" y="288367"/>
            <a:ext cx="4608000" cy="30700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plein air, personnes, nuit&#10;&#10;Description générée automatiquement">
            <a:extLst>
              <a:ext uri="{FF2B5EF4-FFF2-40B4-BE49-F238E27FC236}">
                <a16:creationId xmlns:a16="http://schemas.microsoft.com/office/drawing/2014/main" id="{DA3A5D49-CE52-5F0B-BE8B-E9DA6071EC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120" y="3429000"/>
            <a:ext cx="4752000" cy="3166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3894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ersonne, ciel&#10;&#10;Description générée automatiquement">
            <a:extLst>
              <a:ext uri="{FF2B5EF4-FFF2-40B4-BE49-F238E27FC236}">
                <a16:creationId xmlns:a16="http://schemas.microsoft.com/office/drawing/2014/main" id="{92A53284-8676-86A5-607E-A4E271DA03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82" y="3429000"/>
            <a:ext cx="5292000" cy="3175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5E845635-4B81-8AA7-377E-DCDCBB53BA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9244" y="249920"/>
            <a:ext cx="4500000" cy="29988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841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8E4BD22E-3CF6-BFD3-E36F-9E6ED360D0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160" y="274320"/>
            <a:ext cx="3096000" cy="46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82E5D910-0440-AEAE-78DA-752C9BD669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840" y="3203001"/>
            <a:ext cx="5148000" cy="34306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8049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75171EC8-7CFB-0F07-D7BB-6C19D149D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" y="194891"/>
            <a:ext cx="3175000" cy="42291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scène, bâtiment, ciel&#10;&#10;Description générée automatiquement">
            <a:extLst>
              <a:ext uri="{FF2B5EF4-FFF2-40B4-BE49-F238E27FC236}">
                <a16:creationId xmlns:a16="http://schemas.microsoft.com/office/drawing/2014/main" id="{14CB36B0-2ADC-EDA2-1AD7-7C7EE2150F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580" y="194891"/>
            <a:ext cx="4104000" cy="308170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bâtiment, ville, rue&#10;&#10;Description générée automatiquement">
            <a:extLst>
              <a:ext uri="{FF2B5EF4-FFF2-40B4-BE49-F238E27FC236}">
                <a16:creationId xmlns:a16="http://schemas.microsoft.com/office/drawing/2014/main" id="{09E41314-2935-F049-D569-14D00C4D2FF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000" y="358140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05290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personnes&#10;&#10;Description générée automatiquement">
            <a:extLst>
              <a:ext uri="{FF2B5EF4-FFF2-40B4-BE49-F238E27FC236}">
                <a16:creationId xmlns:a16="http://schemas.microsoft.com/office/drawing/2014/main" id="{75BC8673-0EEE-0B72-F12B-5B3C4FA959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200" y="3246120"/>
            <a:ext cx="4968000" cy="331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arbre, nature&#10;&#10;Description générée automatiquement">
            <a:extLst>
              <a:ext uri="{FF2B5EF4-FFF2-40B4-BE49-F238E27FC236}">
                <a16:creationId xmlns:a16="http://schemas.microsoft.com/office/drawing/2014/main" id="{4C7E1CA6-A59C-5D1C-2EBB-5952471C09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4600" y="198120"/>
            <a:ext cx="4356000" cy="290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905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rue&#10;&#10;Description générée automatiquement">
            <a:extLst>
              <a:ext uri="{FF2B5EF4-FFF2-40B4-BE49-F238E27FC236}">
                <a16:creationId xmlns:a16="http://schemas.microsoft.com/office/drawing/2014/main" id="{D8BEE304-D1CF-8C98-0F6B-C3C86D934F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720" y="333000"/>
            <a:ext cx="4644000" cy="309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bateau, véhicule&#10;&#10;Description générée automatiquement">
            <a:extLst>
              <a:ext uri="{FF2B5EF4-FFF2-40B4-BE49-F238E27FC236}">
                <a16:creationId xmlns:a16="http://schemas.microsoft.com/office/drawing/2014/main" id="{7A5C95C1-AEC6-211C-C47B-CC5F3F96D4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280" y="3429000"/>
            <a:ext cx="4752000" cy="316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83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CE5912B2-CC67-AD28-CC08-E5992D5628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54" y="193040"/>
            <a:ext cx="5040000" cy="337309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au, plein air, paysage, ciel&#10;&#10;Description générée automatiquement">
            <a:extLst>
              <a:ext uri="{FF2B5EF4-FFF2-40B4-BE49-F238E27FC236}">
                <a16:creationId xmlns:a16="http://schemas.microsoft.com/office/drawing/2014/main" id="{A1CC7FA2-D4ED-8C2E-AB3B-A9E3F976D1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4606" y="3119120"/>
            <a:ext cx="5112000" cy="342127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9494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rive&#10;&#10;Description générée automatiquement">
            <a:extLst>
              <a:ext uri="{FF2B5EF4-FFF2-40B4-BE49-F238E27FC236}">
                <a16:creationId xmlns:a16="http://schemas.microsoft.com/office/drawing/2014/main" id="{B4B03242-0DF2-6242-BCD6-C7E7F8B9AF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307080"/>
            <a:ext cx="432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moulin à vent, plage&#10;&#10;Description générée automatiquement">
            <a:extLst>
              <a:ext uri="{FF2B5EF4-FFF2-40B4-BE49-F238E27FC236}">
                <a16:creationId xmlns:a16="http://schemas.microsoft.com/office/drawing/2014/main" id="{348B4F53-9C41-D456-35F6-10CFDB7803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3520" y="212489"/>
            <a:ext cx="4284000" cy="32165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8866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ville touristique&#10;&#10;Description générée automatiquement">
            <a:extLst>
              <a:ext uri="{FF2B5EF4-FFF2-40B4-BE49-F238E27FC236}">
                <a16:creationId xmlns:a16="http://schemas.microsoft.com/office/drawing/2014/main" id="{CC5571EB-BD18-AC8D-018D-521AF163FE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600" y="318600"/>
            <a:ext cx="5832000" cy="31104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aysage, eau, ciel&#10;&#10;Description générée automatiquement">
            <a:extLst>
              <a:ext uri="{FF2B5EF4-FFF2-40B4-BE49-F238E27FC236}">
                <a16:creationId xmlns:a16="http://schemas.microsoft.com/office/drawing/2014/main" id="{89CD63AF-F72E-052D-F2CA-BAE75E709F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3728" y="3187192"/>
            <a:ext cx="5184000" cy="345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7052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78CDF63-F139-28A1-EB14-1CDDC52F4619}"/>
              </a:ext>
            </a:extLst>
          </p:cNvPr>
          <p:cNvSpPr txBox="1"/>
          <p:nvPr/>
        </p:nvSpPr>
        <p:spPr>
          <a:xfrm>
            <a:off x="2021840" y="734070"/>
            <a:ext cx="10342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L’Île De Corfou – Grèce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69F74AC-B39A-E6CC-33FB-1214DA02958B}"/>
              </a:ext>
            </a:extLst>
          </p:cNvPr>
          <p:cNvSpPr txBox="1"/>
          <p:nvPr/>
        </p:nvSpPr>
        <p:spPr>
          <a:xfrm>
            <a:off x="3098800" y="1475750"/>
            <a:ext cx="835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C9324A3-AFE8-2371-78C8-B1F8EB7AF61B}"/>
              </a:ext>
            </a:extLst>
          </p:cNvPr>
          <p:cNvSpPr txBox="1"/>
          <p:nvPr/>
        </p:nvSpPr>
        <p:spPr>
          <a:xfrm>
            <a:off x="3007360" y="2217430"/>
            <a:ext cx="918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Remercie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A6BAEAF-EBB8-63C3-C668-45E0E576968E}"/>
              </a:ext>
            </a:extLst>
          </p:cNvPr>
          <p:cNvSpPr txBox="1"/>
          <p:nvPr/>
        </p:nvSpPr>
        <p:spPr>
          <a:xfrm>
            <a:off x="3799840" y="2905780"/>
            <a:ext cx="791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47C8B54-74BA-E2D0-C2F5-3BAD60721596}"/>
              </a:ext>
            </a:extLst>
          </p:cNvPr>
          <p:cNvSpPr txBox="1"/>
          <p:nvPr/>
        </p:nvSpPr>
        <p:spPr>
          <a:xfrm>
            <a:off x="5547360" y="3594130"/>
            <a:ext cx="5293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3862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638</Words>
  <Application>Microsoft Office PowerPoint</Application>
  <PresentationFormat>Grand écran</PresentationFormat>
  <Paragraphs>37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2024-04-22T12:41:22Z</dcterms:created>
  <dcterms:modified xsi:type="dcterms:W3CDTF">2024-04-23T09:02:24Z</dcterms:modified>
</cp:coreProperties>
</file>