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1Vmr7wU7H7h4TcJNdxuFw==" hashData="Mgtqm8dka1Bx0a3mA5i7oS8Uh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C519BD"/>
    <a:srgbClr val="040404"/>
    <a:srgbClr val="000000"/>
    <a:srgbClr val="1F1F1F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02" autoAdjust="0"/>
    <p:restoredTop sz="94660"/>
  </p:normalViewPr>
  <p:slideViewPr>
    <p:cSldViewPr>
      <p:cViewPr>
        <p:scale>
          <a:sx n="85" d="100"/>
          <a:sy n="85" d="100"/>
        </p:scale>
        <p:origin x="-1056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19E998-5F8C-401E-A489-F8DDC8CB8AD5}" type="datetimeFigureOut">
              <a:rPr lang="fr-FR"/>
              <a:pPr>
                <a:defRPr/>
              </a:pPr>
              <a:t>28/04/2024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BB5B16-0FAC-419A-B980-9E54777415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1261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8949FA-3D51-408D-82E1-FA7A1DE8E6D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070966-5BBC-4118-BE0F-69AB3CB628E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E63FAB-3B01-4503-985D-1E21FEFB5F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32BC5-4DFB-4290-BD1E-37E6489A06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1572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3554-D9DF-4397-8DE0-AD8F64F452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325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DCA78-E44C-4F11-BD76-37FC15E24E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628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13131-FDD8-4F96-8B0A-6DB6C0351C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8624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2548-A7BA-4220-A778-EB43AB3771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743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79FE1-960C-41EA-8EB1-DEAF76D608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69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253EE-7313-4147-85EE-924D3404CF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9754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AC21A-D194-41FE-8E6D-7D20A186BD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467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FA0D2-BC1D-4E91-824E-EE869ACE53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447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E5E7A-4A51-4AA1-B4FF-CF518044F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39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53262-F28E-4343-9F6A-169458CC54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157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64999">
              <a:srgbClr val="040404"/>
            </a:gs>
            <a:gs pos="67999">
              <a:srgbClr val="C519BD"/>
            </a:gs>
            <a:gs pos="69000">
              <a:srgbClr val="000000"/>
            </a:gs>
            <a:gs pos="100000">
              <a:srgbClr val="FF69D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F8EEEC-CEE5-41FD-AC1B-548DAC2D59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55" Type="http://schemas.openxmlformats.org/officeDocument/2006/relationships/image" Target="../media/image47.png"/><Relationship Id="rId63" Type="http://schemas.openxmlformats.org/officeDocument/2006/relationships/image" Target="../media/image55.png"/><Relationship Id="rId68" Type="http://schemas.openxmlformats.org/officeDocument/2006/relationships/image" Target="../media/image4.gif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audio" Target="../media/audio3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6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openxmlformats.org/officeDocument/2006/relationships/image" Target="../media/image45.png"/><Relationship Id="rId58" Type="http://schemas.openxmlformats.org/officeDocument/2006/relationships/image" Target="../media/image50.jpeg"/><Relationship Id="rId66" Type="http://schemas.openxmlformats.org/officeDocument/2006/relationships/image" Target="../media/image57.png"/><Relationship Id="rId5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1.png"/><Relationship Id="rId57" Type="http://schemas.openxmlformats.org/officeDocument/2006/relationships/image" Target="../media/image49.png"/><Relationship Id="rId61" Type="http://schemas.openxmlformats.org/officeDocument/2006/relationships/image" Target="../media/image53.png"/><Relationship Id="rId10" Type="http://schemas.openxmlformats.org/officeDocument/2006/relationships/image" Target="../media/image18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6.gif"/><Relationship Id="rId52" Type="http://schemas.openxmlformats.org/officeDocument/2006/relationships/image" Target="../media/image44.png"/><Relationship Id="rId60" Type="http://schemas.openxmlformats.org/officeDocument/2006/relationships/image" Target="../media/image52.jpeg"/><Relationship Id="rId65" Type="http://schemas.openxmlformats.org/officeDocument/2006/relationships/image" Target="../media/image5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1.wav"/><Relationship Id="rId30" Type="http://schemas.openxmlformats.org/officeDocument/2006/relationships/image" Target="../media/image28.jpeg"/><Relationship Id="rId35" Type="http://schemas.openxmlformats.org/officeDocument/2006/relationships/audio" Target="../media/audio15.wav"/><Relationship Id="rId43" Type="http://schemas.openxmlformats.org/officeDocument/2006/relationships/image" Target="../media/image35.png"/><Relationship Id="rId48" Type="http://schemas.openxmlformats.org/officeDocument/2006/relationships/image" Target="../media/image40.png"/><Relationship Id="rId56" Type="http://schemas.openxmlformats.org/officeDocument/2006/relationships/image" Target="../media/image48.gif"/><Relationship Id="rId64" Type="http://schemas.openxmlformats.org/officeDocument/2006/relationships/image" Target="../media/image56.jpeg"/><Relationship Id="rId8" Type="http://schemas.openxmlformats.org/officeDocument/2006/relationships/image" Target="../media/image16.png"/><Relationship Id="rId51" Type="http://schemas.openxmlformats.org/officeDocument/2006/relationships/image" Target="../media/image43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2.jpeg"/><Relationship Id="rId46" Type="http://schemas.openxmlformats.org/officeDocument/2006/relationships/image" Target="../media/image38.png"/><Relationship Id="rId59" Type="http://schemas.openxmlformats.org/officeDocument/2006/relationships/image" Target="../media/image51.png"/><Relationship Id="rId67" Type="http://schemas.openxmlformats.org/officeDocument/2006/relationships/image" Target="../media/image58.png"/><Relationship Id="rId20" Type="http://schemas.openxmlformats.org/officeDocument/2006/relationships/image" Target="../media/image23.jpeg"/><Relationship Id="rId41" Type="http://schemas.openxmlformats.org/officeDocument/2006/relationships/audio" Target="../media/audio18.wav"/><Relationship Id="rId54" Type="http://schemas.openxmlformats.org/officeDocument/2006/relationships/image" Target="../media/image46.png"/><Relationship Id="rId62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OS 1761.wav">
            <a:hlinkClick r:id="" action="ppaction://media"/>
          </p:cNvPr>
          <p:cNvPicPr>
            <a:picLocks noRot="1" noChangeAspect="1"/>
          </p:cNvPicPr>
          <p:nvPr>
            <a:wavAudioFile r:embed="rId1" name="SOS d'un terrien en detress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aude\Desktop\zzzz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3599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1761.wav">
            <a:hlinkClick r:id="" action="ppaction://media"/>
          </p:cNvPr>
          <p:cNvPicPr>
            <a:picLocks noRot="1" noChangeAspect="1"/>
          </p:cNvPicPr>
          <p:nvPr>
            <a:wavAudioFile r:embed="rId2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03963"/>
            <a:ext cx="8890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94" y="1548146"/>
            <a:ext cx="4088157" cy="37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71550" y="765175"/>
            <a:ext cx="7272338" cy="5400675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9" descr="C:\Users\JClaude\Desktop\iw0ZsdJ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692275"/>
            <a:ext cx="3505200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zzzz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3599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765175"/>
            <a:ext cx="6983412" cy="53276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55650" y="1187450"/>
            <a:ext cx="53276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Écris l'histoire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À corps perdu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Je t'écris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Je suis en vie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De temps en temps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Restons amis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Le Lien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Promets-moi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Mon ange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SOS d'un terrien en détresse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Et maintenant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Quand on n'a que l'amour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13. Envole-moi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14. Zora sourit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15. Le Chanteur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16. Si tu veux m'essayer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gre-gory-9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889250"/>
            <a:ext cx="4816475" cy="379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Ecris l'histoir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A corps perdu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Je t'ecri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Je suis en vi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De temps en temp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Restons ami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672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- Le Lien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72038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- Promets-mo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- Mon ang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- SOS d'un terrien en detress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- Et maintenan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 - Quand on n'a que l'amou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- Envole-moi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- Zora sourit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2000"/>
            <a:ext cx="4365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- Le Chanteu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72038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- Si tu veux m'essaye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4806950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9" descr="C:\Users\JClaude\Desktop\iw0ZsdJ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1566863"/>
            <a:ext cx="1316037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457325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3" descr="C:\Users\JClaude\Desktop\aaa_détouré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3003505"/>
            <a:ext cx="2518345" cy="2943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3" y="6307138"/>
            <a:ext cx="70643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Affichage à l'écran (4:3)</PresentationFormat>
  <Paragraphs>19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2024-04-28T08:54:45Z</dcterms:modified>
</cp:coreProperties>
</file>